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diagrams/colors22.xml" ContentType="application/vnd.openxmlformats-officedocument.drawingml.diagramColors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24.xml" ContentType="application/vnd.openxmlformats-officedocument.drawingml.diagramStyle+xml"/>
  <Override PartName="/ppt/diagrams/drawing25.xml" ContentType="application/vnd.ms-office.drawingml.diagramDrawing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diagrams/layout24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diagrams/quickStyle25.xml" ContentType="application/vnd.openxmlformats-officedocument.drawingml.diagramStyl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diagrams/layout25.xml" ContentType="application/vnd.openxmlformats-officedocument.drawingml.diagram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slides/slide49.xml" ContentType="application/vnd.openxmlformats-officedocument.presentationml.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24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diagrams/drawing6.xml" ContentType="application/vnd.ms-office.drawingml.diagramDrawing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53" r:id="rId2"/>
    <p:sldId id="474" r:id="rId3"/>
    <p:sldId id="475" r:id="rId4"/>
    <p:sldId id="354" r:id="rId5"/>
    <p:sldId id="361" r:id="rId6"/>
    <p:sldId id="450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9" r:id="rId16"/>
    <p:sldId id="470" r:id="rId17"/>
    <p:sldId id="481" r:id="rId18"/>
    <p:sldId id="486" r:id="rId19"/>
    <p:sldId id="471" r:id="rId20"/>
    <p:sldId id="482" r:id="rId21"/>
    <p:sldId id="472" r:id="rId22"/>
    <p:sldId id="485" r:id="rId23"/>
    <p:sldId id="473" r:id="rId24"/>
    <p:sldId id="424" r:id="rId25"/>
    <p:sldId id="443" r:id="rId26"/>
    <p:sldId id="476" r:id="rId27"/>
    <p:sldId id="445" r:id="rId28"/>
    <p:sldId id="368" r:id="rId29"/>
    <p:sldId id="429" r:id="rId30"/>
    <p:sldId id="417" r:id="rId31"/>
    <p:sldId id="377" r:id="rId32"/>
    <p:sldId id="418" r:id="rId33"/>
    <p:sldId id="478" r:id="rId34"/>
    <p:sldId id="487" r:id="rId35"/>
    <p:sldId id="380" r:id="rId36"/>
    <p:sldId id="385" r:id="rId37"/>
    <p:sldId id="419" r:id="rId38"/>
    <p:sldId id="383" r:id="rId39"/>
    <p:sldId id="387" r:id="rId40"/>
    <p:sldId id="388" r:id="rId41"/>
    <p:sldId id="390" r:id="rId42"/>
    <p:sldId id="391" r:id="rId43"/>
    <p:sldId id="467" r:id="rId44"/>
    <p:sldId id="468" r:id="rId45"/>
    <p:sldId id="392" r:id="rId46"/>
    <p:sldId id="430" r:id="rId47"/>
    <p:sldId id="484" r:id="rId48"/>
    <p:sldId id="477" r:id="rId49"/>
    <p:sldId id="488" r:id="rId50"/>
    <p:sldId id="489" r:id="rId51"/>
    <p:sldId id="490" r:id="rId52"/>
    <p:sldId id="491" r:id="rId53"/>
    <p:sldId id="492" r:id="rId54"/>
    <p:sldId id="493" r:id="rId55"/>
    <p:sldId id="407" r:id="rId5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00"/>
    <a:srgbClr val="9D87B7"/>
    <a:srgbClr val="BAABCD"/>
    <a:srgbClr val="B2CCEC"/>
    <a:srgbClr val="F08484"/>
    <a:srgbClr val="FF9999"/>
    <a:srgbClr val="FF3399"/>
    <a:srgbClr val="C0504D"/>
    <a:srgbClr val="66FF99"/>
    <a:srgbClr val="66FF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0" autoAdjust="0"/>
    <p:restoredTop sz="99813" autoAdjust="0"/>
  </p:normalViewPr>
  <p:slideViewPr>
    <p:cSldViewPr showGuides="1">
      <p:cViewPr>
        <p:scale>
          <a:sx n="100" d="100"/>
          <a:sy n="100" d="100"/>
        </p:scale>
        <p:origin x="-2088" y="-924"/>
      </p:cViewPr>
      <p:guideLst>
        <p:guide orient="horz" pos="12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F2C1E1-793E-428D-8080-16E9543CCD44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42CBBC42-0E46-4666-86BB-FEA09057FF28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itchFamily="34" charset="-122"/>
              <a:ea typeface="微软雅黑" pitchFamily="34" charset="-122"/>
            </a:rPr>
            <a:t>收集员工资料</a:t>
          </a:r>
          <a:endParaRPr lang="zh-CN" altLang="en-US" sz="1400" b="1" dirty="0">
            <a:latin typeface="微软雅黑" pitchFamily="34" charset="-122"/>
            <a:ea typeface="微软雅黑" pitchFamily="34" charset="-122"/>
          </a:endParaRPr>
        </a:p>
      </dgm:t>
    </dgm:pt>
    <dgm:pt modelId="{FC37E350-F4DB-4239-8129-1411CD79FCBE}" type="parTrans" cxnId="{A3B8D48C-D6AC-4DE3-BA30-A7A19FF73763}">
      <dgm:prSet/>
      <dgm:spPr/>
      <dgm:t>
        <a:bodyPr/>
        <a:lstStyle/>
        <a:p>
          <a:endParaRPr lang="zh-CN" altLang="en-US"/>
        </a:p>
      </dgm:t>
    </dgm:pt>
    <dgm:pt modelId="{3653B662-6D82-43BC-BC20-CFCC4C9CE918}" type="sibTrans" cxnId="{A3B8D48C-D6AC-4DE3-BA30-A7A19FF73763}">
      <dgm:prSet/>
      <dgm:spPr/>
      <dgm:t>
        <a:bodyPr/>
        <a:lstStyle/>
        <a:p>
          <a:endParaRPr lang="zh-CN" altLang="en-US"/>
        </a:p>
      </dgm:t>
    </dgm:pt>
    <dgm:pt modelId="{3D047900-DE8B-497A-81DA-1A08FDA98239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itchFamily="34" charset="-122"/>
              <a:ea typeface="微软雅黑" pitchFamily="34" charset="-122"/>
            </a:rPr>
            <a:t>讲解</a:t>
          </a:r>
          <a:r>
            <a:rPr lang="en-US" altLang="zh-CN" sz="1400" b="1" dirty="0" smtClean="0">
              <a:latin typeface="微软雅黑" pitchFamily="34" charset="-122"/>
              <a:ea typeface="微软雅黑" pitchFamily="34" charset="-122"/>
            </a:rPr>
            <a:t>PPT</a:t>
          </a:r>
          <a:endParaRPr lang="zh-CN" altLang="en-US" sz="1400" b="1" dirty="0">
            <a:latin typeface="微软雅黑" pitchFamily="34" charset="-122"/>
            <a:ea typeface="微软雅黑" pitchFamily="34" charset="-122"/>
          </a:endParaRPr>
        </a:p>
      </dgm:t>
    </dgm:pt>
    <dgm:pt modelId="{55C92C0E-CE21-45F2-96E8-E58FB0A55182}" type="parTrans" cxnId="{FDEE92EB-7BF3-47AF-B06F-95B92BDFF3E6}">
      <dgm:prSet/>
      <dgm:spPr/>
      <dgm:t>
        <a:bodyPr/>
        <a:lstStyle/>
        <a:p>
          <a:endParaRPr lang="zh-CN" altLang="en-US"/>
        </a:p>
      </dgm:t>
    </dgm:pt>
    <dgm:pt modelId="{D73C926C-C85B-4359-9E22-C54BEEE455D1}" type="sibTrans" cxnId="{FDEE92EB-7BF3-47AF-B06F-95B92BDFF3E6}">
      <dgm:prSet/>
      <dgm:spPr/>
      <dgm:t>
        <a:bodyPr/>
        <a:lstStyle/>
        <a:p>
          <a:endParaRPr lang="zh-CN" altLang="en-US"/>
        </a:p>
      </dgm:t>
    </dgm:pt>
    <dgm:pt modelId="{0DDDA49B-A417-4613-9770-72AB18AEA11D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itchFamily="34" charset="-122"/>
              <a:ea typeface="微软雅黑" pitchFamily="34" charset="-122"/>
            </a:rPr>
            <a:t>参观公司</a:t>
          </a:r>
          <a:endParaRPr lang="zh-CN" altLang="en-US" sz="1400" b="1" dirty="0">
            <a:latin typeface="微软雅黑" pitchFamily="34" charset="-122"/>
            <a:ea typeface="微软雅黑" pitchFamily="34" charset="-122"/>
          </a:endParaRPr>
        </a:p>
      </dgm:t>
    </dgm:pt>
    <dgm:pt modelId="{F7381F85-619E-4F8B-935D-10CC8D97052C}" type="parTrans" cxnId="{79A41585-467B-4B71-BEA9-20B31909D190}">
      <dgm:prSet/>
      <dgm:spPr/>
      <dgm:t>
        <a:bodyPr/>
        <a:lstStyle/>
        <a:p>
          <a:endParaRPr lang="zh-CN" altLang="en-US"/>
        </a:p>
      </dgm:t>
    </dgm:pt>
    <dgm:pt modelId="{C0750096-746E-407C-802C-82A33B643C7E}" type="sibTrans" cxnId="{79A41585-467B-4B71-BEA9-20B31909D190}">
      <dgm:prSet/>
      <dgm:spPr/>
      <dgm:t>
        <a:bodyPr/>
        <a:lstStyle/>
        <a:p>
          <a:endParaRPr lang="zh-CN" altLang="en-US"/>
        </a:p>
      </dgm:t>
    </dgm:pt>
    <dgm:pt modelId="{975B61AE-E79D-4BB0-BB86-8D9ED90BECF1}">
      <dgm:prSet custT="1"/>
      <dgm:spPr/>
      <dgm:t>
        <a:bodyPr/>
        <a:lstStyle/>
        <a:p>
          <a:r>
            <a:rPr lang="zh-CN" altLang="en-US" sz="1400" b="1" dirty="0" smtClean="0">
              <a:latin typeface="微软雅黑" pitchFamily="34" charset="-122"/>
              <a:ea typeface="微软雅黑" pitchFamily="34" charset="-122"/>
            </a:rPr>
            <a:t>进入工位</a:t>
          </a:r>
          <a:endParaRPr lang="zh-CN" altLang="en-US" sz="1400" b="1" dirty="0">
            <a:latin typeface="微软雅黑" pitchFamily="34" charset="-122"/>
            <a:ea typeface="微软雅黑" pitchFamily="34" charset="-122"/>
          </a:endParaRPr>
        </a:p>
      </dgm:t>
    </dgm:pt>
    <dgm:pt modelId="{963C5D6C-9F59-41AC-B502-451207D5EE26}" type="parTrans" cxnId="{428173FB-364A-403F-AD5B-0DB9F0266FB8}">
      <dgm:prSet/>
      <dgm:spPr/>
      <dgm:t>
        <a:bodyPr/>
        <a:lstStyle/>
        <a:p>
          <a:endParaRPr lang="zh-CN" altLang="en-US"/>
        </a:p>
      </dgm:t>
    </dgm:pt>
    <dgm:pt modelId="{510AD295-3A19-46F6-BE5C-C4C6E59832AD}" type="sibTrans" cxnId="{428173FB-364A-403F-AD5B-0DB9F0266FB8}">
      <dgm:prSet/>
      <dgm:spPr/>
      <dgm:t>
        <a:bodyPr/>
        <a:lstStyle/>
        <a:p>
          <a:endParaRPr lang="zh-CN" altLang="en-US"/>
        </a:p>
      </dgm:t>
    </dgm:pt>
    <dgm:pt modelId="{E2D7754A-D35A-4772-B136-C1868E9C143B}" type="pres">
      <dgm:prSet presAssocID="{36F2C1E1-793E-428D-8080-16E9543CCD4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27266A0-2535-4E50-9321-8A99158FEFA1}" type="pres">
      <dgm:prSet presAssocID="{42CBBC42-0E46-4666-86BB-FEA09057FF2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68D55F-D8D6-4560-80DF-CE1203736E1E}" type="pres">
      <dgm:prSet presAssocID="{3653B662-6D82-43BC-BC20-CFCC4C9CE918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445E5570-AF23-4491-B07B-02083EA3B650}" type="pres">
      <dgm:prSet presAssocID="{3653B662-6D82-43BC-BC20-CFCC4C9CE918}" presName="connectorText" presStyleLbl="sibTrans1D1" presStyleIdx="0" presStyleCnt="3"/>
      <dgm:spPr/>
      <dgm:t>
        <a:bodyPr/>
        <a:lstStyle/>
        <a:p>
          <a:endParaRPr lang="zh-CN" altLang="en-US"/>
        </a:p>
      </dgm:t>
    </dgm:pt>
    <dgm:pt modelId="{AB22DDA7-DE01-4A0A-A7F5-E71A64685B9B}" type="pres">
      <dgm:prSet presAssocID="{3D047900-DE8B-497A-81DA-1A08FDA9823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21E71E-1008-46CF-B3D5-FFF65CB61E8D}" type="pres">
      <dgm:prSet presAssocID="{D73C926C-C85B-4359-9E22-C54BEEE455D1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6069739A-D1FE-4522-89C2-6375C95F2229}" type="pres">
      <dgm:prSet presAssocID="{D73C926C-C85B-4359-9E22-C54BEEE455D1}" presName="connectorText" presStyleLbl="sibTrans1D1" presStyleIdx="1" presStyleCnt="3"/>
      <dgm:spPr/>
      <dgm:t>
        <a:bodyPr/>
        <a:lstStyle/>
        <a:p>
          <a:endParaRPr lang="zh-CN" altLang="en-US"/>
        </a:p>
      </dgm:t>
    </dgm:pt>
    <dgm:pt modelId="{3DB3DE3D-45AC-4809-8F36-9C76FB927D55}" type="pres">
      <dgm:prSet presAssocID="{0DDDA49B-A417-4613-9770-72AB18AEA11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5C30FB-A927-4653-8184-DED77EC7F2EC}" type="pres">
      <dgm:prSet presAssocID="{C0750096-746E-407C-802C-82A33B643C7E}" presName="sibTrans" presStyleLbl="sibTrans1D1" presStyleIdx="2" presStyleCnt="3"/>
      <dgm:spPr/>
      <dgm:t>
        <a:bodyPr/>
        <a:lstStyle/>
        <a:p>
          <a:endParaRPr lang="zh-CN" altLang="en-US"/>
        </a:p>
      </dgm:t>
    </dgm:pt>
    <dgm:pt modelId="{9F7E1080-AA33-447E-8A5C-80580080B9E9}" type="pres">
      <dgm:prSet presAssocID="{C0750096-746E-407C-802C-82A33B643C7E}" presName="connectorText" presStyleLbl="sibTrans1D1" presStyleIdx="2" presStyleCnt="3"/>
      <dgm:spPr/>
      <dgm:t>
        <a:bodyPr/>
        <a:lstStyle/>
        <a:p>
          <a:endParaRPr lang="zh-CN" altLang="en-US"/>
        </a:p>
      </dgm:t>
    </dgm:pt>
    <dgm:pt modelId="{64E085E7-833E-4627-B71C-345D7543BDBE}" type="pres">
      <dgm:prSet presAssocID="{975B61AE-E79D-4BB0-BB86-8D9ED90BEC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BB5524-8115-44C0-B93F-1B577327A58D}" type="presOf" srcId="{975B61AE-E79D-4BB0-BB86-8D9ED90BECF1}" destId="{64E085E7-833E-4627-B71C-345D7543BDBE}" srcOrd="0" destOrd="0" presId="urn:microsoft.com/office/officeart/2005/8/layout/bProcess3"/>
    <dgm:cxn modelId="{AEE7F430-E830-493B-8D6F-5D542F222A71}" type="presOf" srcId="{C0750096-746E-407C-802C-82A33B643C7E}" destId="{9F7E1080-AA33-447E-8A5C-80580080B9E9}" srcOrd="1" destOrd="0" presId="urn:microsoft.com/office/officeart/2005/8/layout/bProcess3"/>
    <dgm:cxn modelId="{AA400257-4E55-4C83-854B-6BF4E722DA51}" type="presOf" srcId="{3D047900-DE8B-497A-81DA-1A08FDA98239}" destId="{AB22DDA7-DE01-4A0A-A7F5-E71A64685B9B}" srcOrd="0" destOrd="0" presId="urn:microsoft.com/office/officeart/2005/8/layout/bProcess3"/>
    <dgm:cxn modelId="{8A7A0E0C-EC4C-4A47-887F-5E2850B39D7D}" type="presOf" srcId="{36F2C1E1-793E-428D-8080-16E9543CCD44}" destId="{E2D7754A-D35A-4772-B136-C1868E9C143B}" srcOrd="0" destOrd="0" presId="urn:microsoft.com/office/officeart/2005/8/layout/bProcess3"/>
    <dgm:cxn modelId="{F629350D-6E21-42A1-9F3B-70433DD4DBBB}" type="presOf" srcId="{D73C926C-C85B-4359-9E22-C54BEEE455D1}" destId="{C321E71E-1008-46CF-B3D5-FFF65CB61E8D}" srcOrd="0" destOrd="0" presId="urn:microsoft.com/office/officeart/2005/8/layout/bProcess3"/>
    <dgm:cxn modelId="{09DC89ED-7D65-4FD1-B3E4-871724519EA3}" type="presOf" srcId="{3653B662-6D82-43BC-BC20-CFCC4C9CE918}" destId="{445E5570-AF23-4491-B07B-02083EA3B650}" srcOrd="1" destOrd="0" presId="urn:microsoft.com/office/officeart/2005/8/layout/bProcess3"/>
    <dgm:cxn modelId="{BCB47E83-E917-4054-877C-A22C2FCE2FA4}" type="presOf" srcId="{D73C926C-C85B-4359-9E22-C54BEEE455D1}" destId="{6069739A-D1FE-4522-89C2-6375C95F2229}" srcOrd="1" destOrd="0" presId="urn:microsoft.com/office/officeart/2005/8/layout/bProcess3"/>
    <dgm:cxn modelId="{018E442F-B37C-4943-8DE2-B0F7FEFFA961}" type="presOf" srcId="{C0750096-746E-407C-802C-82A33B643C7E}" destId="{395C30FB-A927-4653-8184-DED77EC7F2EC}" srcOrd="0" destOrd="0" presId="urn:microsoft.com/office/officeart/2005/8/layout/bProcess3"/>
    <dgm:cxn modelId="{A3B8D48C-D6AC-4DE3-BA30-A7A19FF73763}" srcId="{36F2C1E1-793E-428D-8080-16E9543CCD44}" destId="{42CBBC42-0E46-4666-86BB-FEA09057FF28}" srcOrd="0" destOrd="0" parTransId="{FC37E350-F4DB-4239-8129-1411CD79FCBE}" sibTransId="{3653B662-6D82-43BC-BC20-CFCC4C9CE918}"/>
    <dgm:cxn modelId="{8428C844-2D43-4B33-8A7E-3056F40293D8}" type="presOf" srcId="{3653B662-6D82-43BC-BC20-CFCC4C9CE918}" destId="{FA68D55F-D8D6-4560-80DF-CE1203736E1E}" srcOrd="0" destOrd="0" presId="urn:microsoft.com/office/officeart/2005/8/layout/bProcess3"/>
    <dgm:cxn modelId="{FDEE92EB-7BF3-47AF-B06F-95B92BDFF3E6}" srcId="{36F2C1E1-793E-428D-8080-16E9543CCD44}" destId="{3D047900-DE8B-497A-81DA-1A08FDA98239}" srcOrd="1" destOrd="0" parTransId="{55C92C0E-CE21-45F2-96E8-E58FB0A55182}" sibTransId="{D73C926C-C85B-4359-9E22-C54BEEE455D1}"/>
    <dgm:cxn modelId="{428173FB-364A-403F-AD5B-0DB9F0266FB8}" srcId="{36F2C1E1-793E-428D-8080-16E9543CCD44}" destId="{975B61AE-E79D-4BB0-BB86-8D9ED90BECF1}" srcOrd="3" destOrd="0" parTransId="{963C5D6C-9F59-41AC-B502-451207D5EE26}" sibTransId="{510AD295-3A19-46F6-BE5C-C4C6E59832AD}"/>
    <dgm:cxn modelId="{79A41585-467B-4B71-BEA9-20B31909D190}" srcId="{36F2C1E1-793E-428D-8080-16E9543CCD44}" destId="{0DDDA49B-A417-4613-9770-72AB18AEA11D}" srcOrd="2" destOrd="0" parTransId="{F7381F85-619E-4F8B-935D-10CC8D97052C}" sibTransId="{C0750096-746E-407C-802C-82A33B643C7E}"/>
    <dgm:cxn modelId="{78738900-D309-4908-8BDB-5ED403F7E95D}" type="presOf" srcId="{0DDDA49B-A417-4613-9770-72AB18AEA11D}" destId="{3DB3DE3D-45AC-4809-8F36-9C76FB927D55}" srcOrd="0" destOrd="0" presId="urn:microsoft.com/office/officeart/2005/8/layout/bProcess3"/>
    <dgm:cxn modelId="{A0EF2BCD-FD17-4BEB-BAC6-6915256DE89B}" type="presOf" srcId="{42CBBC42-0E46-4666-86BB-FEA09057FF28}" destId="{E27266A0-2535-4E50-9321-8A99158FEFA1}" srcOrd="0" destOrd="0" presId="urn:microsoft.com/office/officeart/2005/8/layout/bProcess3"/>
    <dgm:cxn modelId="{0348A2F3-EF40-4356-AFC2-2ECFBAC16C03}" type="presParOf" srcId="{E2D7754A-D35A-4772-B136-C1868E9C143B}" destId="{E27266A0-2535-4E50-9321-8A99158FEFA1}" srcOrd="0" destOrd="0" presId="urn:microsoft.com/office/officeart/2005/8/layout/bProcess3"/>
    <dgm:cxn modelId="{CE0B1DAC-50B1-4C71-9097-249EB40B8248}" type="presParOf" srcId="{E2D7754A-D35A-4772-B136-C1868E9C143B}" destId="{FA68D55F-D8D6-4560-80DF-CE1203736E1E}" srcOrd="1" destOrd="0" presId="urn:microsoft.com/office/officeart/2005/8/layout/bProcess3"/>
    <dgm:cxn modelId="{EBC4F7CF-05D4-401B-9CC3-F4F4444EE89D}" type="presParOf" srcId="{FA68D55F-D8D6-4560-80DF-CE1203736E1E}" destId="{445E5570-AF23-4491-B07B-02083EA3B650}" srcOrd="0" destOrd="0" presId="urn:microsoft.com/office/officeart/2005/8/layout/bProcess3"/>
    <dgm:cxn modelId="{54F7602A-0913-4410-A60E-911DB9E21964}" type="presParOf" srcId="{E2D7754A-D35A-4772-B136-C1868E9C143B}" destId="{AB22DDA7-DE01-4A0A-A7F5-E71A64685B9B}" srcOrd="2" destOrd="0" presId="urn:microsoft.com/office/officeart/2005/8/layout/bProcess3"/>
    <dgm:cxn modelId="{758B58AD-B988-4E61-9CFF-6E38B9A7A7B2}" type="presParOf" srcId="{E2D7754A-D35A-4772-B136-C1868E9C143B}" destId="{C321E71E-1008-46CF-B3D5-FFF65CB61E8D}" srcOrd="3" destOrd="0" presId="urn:microsoft.com/office/officeart/2005/8/layout/bProcess3"/>
    <dgm:cxn modelId="{2333E8C7-698F-49E4-BCA9-3B4415BC71D7}" type="presParOf" srcId="{C321E71E-1008-46CF-B3D5-FFF65CB61E8D}" destId="{6069739A-D1FE-4522-89C2-6375C95F2229}" srcOrd="0" destOrd="0" presId="urn:microsoft.com/office/officeart/2005/8/layout/bProcess3"/>
    <dgm:cxn modelId="{9818C4ED-4DB9-4BA2-8048-C32706DA1CDB}" type="presParOf" srcId="{E2D7754A-D35A-4772-B136-C1868E9C143B}" destId="{3DB3DE3D-45AC-4809-8F36-9C76FB927D55}" srcOrd="4" destOrd="0" presId="urn:microsoft.com/office/officeart/2005/8/layout/bProcess3"/>
    <dgm:cxn modelId="{48967FB5-79FA-4D30-BBCF-6A9C876C81BA}" type="presParOf" srcId="{E2D7754A-D35A-4772-B136-C1868E9C143B}" destId="{395C30FB-A927-4653-8184-DED77EC7F2EC}" srcOrd="5" destOrd="0" presId="urn:microsoft.com/office/officeart/2005/8/layout/bProcess3"/>
    <dgm:cxn modelId="{773CE5DC-14D6-4DF5-B0FF-CE3516F856B3}" type="presParOf" srcId="{395C30FB-A927-4653-8184-DED77EC7F2EC}" destId="{9F7E1080-AA33-447E-8A5C-80580080B9E9}" srcOrd="0" destOrd="0" presId="urn:microsoft.com/office/officeart/2005/8/layout/bProcess3"/>
    <dgm:cxn modelId="{A327A3B5-9448-4371-81E0-F76E65D705FE}" type="presParOf" srcId="{E2D7754A-D35A-4772-B136-C1868E9C143B}" destId="{64E085E7-833E-4627-B71C-345D7543BDBE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BC7B0D-6F30-400C-9583-0D746521791D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2009960-86F0-494C-8273-806E94DDBF12}">
      <dgm:prSet phldrT="[文本]"/>
      <dgm:spPr/>
      <dgm:t>
        <a:bodyPr/>
        <a:lstStyle/>
        <a:p>
          <a:r>
            <a:rPr lang="zh-CN" altLang="en-US" dirty="0" smtClean="0">
              <a:latin typeface="黑体" pitchFamily="49" charset="-122"/>
              <a:ea typeface="黑体" pitchFamily="49" charset="-122"/>
            </a:rPr>
            <a:t>事假</a:t>
          </a:r>
          <a:endParaRPr lang="zh-CN" altLang="en-US" dirty="0">
            <a:latin typeface="黑体" pitchFamily="49" charset="-122"/>
            <a:ea typeface="黑体" pitchFamily="49" charset="-122"/>
          </a:endParaRPr>
        </a:p>
      </dgm:t>
    </dgm:pt>
    <dgm:pt modelId="{B4912537-F774-45ED-B845-EDC4F806DC50}" type="parTrans" cxnId="{D6E27F5E-15BE-4A06-8A0C-6C86BB4B2040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9AB85A9B-A20D-4464-879C-119AD45AA743}" type="sibTrans" cxnId="{D6E27F5E-15BE-4A06-8A0C-6C86BB4B2040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35D954F2-0442-434D-933F-9B4D273D4C42}">
      <dgm:prSet phldrT="[文本]" custT="1"/>
      <dgm:spPr/>
      <dgm:t>
        <a:bodyPr/>
        <a:lstStyle/>
        <a:p>
          <a:r>
            <a:rPr lang="zh-CN" alt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无薪</a:t>
          </a:r>
          <a:endParaRPr lang="zh-CN" alt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gm:t>
    </dgm:pt>
    <dgm:pt modelId="{CF832A22-3A9E-4E28-88A1-DF24CD2BC05C}" type="parTrans" cxnId="{3243AB75-C44F-4D91-BE23-06AF43F5A18C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F6B501E1-9004-49D1-8E18-A34BD5E53FF1}" type="sibTrans" cxnId="{3243AB75-C44F-4D91-BE23-06AF43F5A18C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60057645-996D-44B6-9ADD-5D4A29F4E02B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请假单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2AA1DBA9-D368-445A-AC96-514303853ECE}" type="parTrans" cxnId="{3FBB4EAC-6612-4F41-9050-EE18AB8054EC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221B60DB-6FAE-4D4C-8482-AB372C013635}" type="sibTrans" cxnId="{3FBB4EAC-6612-4F41-9050-EE18AB8054EC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C3620DD4-7226-42A5-8CDA-089DCDBAF42F}">
      <dgm:prSet phldrT="[文本]" custT="1"/>
      <dgm:spPr/>
      <dgm:t>
        <a:bodyPr/>
        <a:lstStyle/>
        <a:p>
          <a:r>
            <a:rPr lang="zh-CN" altLang="en-US" sz="1400" dirty="0" smtClean="0">
              <a:latin typeface="黑体" pitchFamily="49" charset="-122"/>
              <a:ea typeface="黑体" pitchFamily="49" charset="-122"/>
            </a:rPr>
            <a:t>提前一天申请</a:t>
          </a:r>
          <a:endParaRPr lang="zh-CN" altLang="en-US" sz="1400" dirty="0">
            <a:latin typeface="黑体" pitchFamily="49" charset="-122"/>
            <a:ea typeface="黑体" pitchFamily="49" charset="-122"/>
          </a:endParaRPr>
        </a:p>
      </dgm:t>
    </dgm:pt>
    <dgm:pt modelId="{6D1CA004-23F6-4DB5-ACE9-E82C4AE85355}" type="parTrans" cxnId="{8AFEECEE-C475-4B7F-B8DD-AE846720A245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217778B7-4048-44D3-8482-4E97F7905576}" type="sibTrans" cxnId="{8AFEECEE-C475-4B7F-B8DD-AE846720A245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EF20597A-1E2A-4DEE-8538-02428D189B67}">
      <dgm:prSet phldrT="[文本]" custT="1"/>
      <dgm:spPr/>
      <dgm:t>
        <a:bodyPr/>
        <a:lstStyle/>
        <a:p>
          <a:r>
            <a:rPr lang="zh-CN" altLang="en-US" sz="1400" dirty="0" smtClean="0">
              <a:latin typeface="黑体" pitchFamily="49" charset="-122"/>
              <a:ea typeface="黑体" pitchFamily="49" charset="-122"/>
            </a:rPr>
            <a:t>按小时计算</a:t>
          </a:r>
          <a:endParaRPr lang="zh-CN" altLang="en-US" sz="1400" dirty="0">
            <a:latin typeface="黑体" pitchFamily="49" charset="-122"/>
            <a:ea typeface="黑体" pitchFamily="49" charset="-122"/>
          </a:endParaRPr>
        </a:p>
      </dgm:t>
    </dgm:pt>
    <dgm:pt modelId="{A81A4CBE-442F-4E49-85EC-659DCAF1362A}" type="parTrans" cxnId="{79986C97-46A2-4F55-B183-F1D7BD2E8ED6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2B85B74D-6DFE-4BBE-ACB9-9D1F1DB7B82A}" type="sibTrans" cxnId="{79986C97-46A2-4F55-B183-F1D7BD2E8ED6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41248191-9B49-4EF2-A58E-36CED30BF984}" type="pres">
      <dgm:prSet presAssocID="{3ABC7B0D-6F30-400C-9583-0D746521791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ADD3AD-D32D-4F1A-80A7-E731A520FAC7}" type="pres">
      <dgm:prSet presAssocID="{F2009960-86F0-494C-8273-806E94DDBF12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6D5F720-2CF9-49C8-8AAE-492C2C7FB276}" type="pres">
      <dgm:prSet presAssocID="{CF832A22-3A9E-4E28-88A1-DF24CD2BC05C}" presName="parTrans" presStyleLbl="bgSibTrans2D1" presStyleIdx="0" presStyleCnt="4"/>
      <dgm:spPr/>
      <dgm:t>
        <a:bodyPr/>
        <a:lstStyle/>
        <a:p>
          <a:endParaRPr lang="zh-CN" altLang="en-US"/>
        </a:p>
      </dgm:t>
    </dgm:pt>
    <dgm:pt modelId="{85800BE2-9CE0-4E3A-AF06-E69E3B95D4F9}" type="pres">
      <dgm:prSet presAssocID="{35D954F2-0442-434D-933F-9B4D273D4C4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978634-34DF-49F6-AF09-1E212D4DDE1D}" type="pres">
      <dgm:prSet presAssocID="{2AA1DBA9-D368-445A-AC96-514303853ECE}" presName="parTrans" presStyleLbl="bgSibTrans2D1" presStyleIdx="1" presStyleCnt="4"/>
      <dgm:spPr/>
      <dgm:t>
        <a:bodyPr/>
        <a:lstStyle/>
        <a:p>
          <a:endParaRPr lang="zh-CN" altLang="en-US"/>
        </a:p>
      </dgm:t>
    </dgm:pt>
    <dgm:pt modelId="{22550304-D139-4BE6-AF16-41491838A843}" type="pres">
      <dgm:prSet presAssocID="{60057645-996D-44B6-9ADD-5D4A29F4E02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0135C8-9209-4396-92DB-7E1CD056BD83}" type="pres">
      <dgm:prSet presAssocID="{6D1CA004-23F6-4DB5-ACE9-E82C4AE85355}" presName="parTrans" presStyleLbl="bgSibTrans2D1" presStyleIdx="2" presStyleCnt="4"/>
      <dgm:spPr/>
      <dgm:t>
        <a:bodyPr/>
        <a:lstStyle/>
        <a:p>
          <a:endParaRPr lang="zh-CN" altLang="en-US"/>
        </a:p>
      </dgm:t>
    </dgm:pt>
    <dgm:pt modelId="{7A35B265-3838-4101-A9D0-94AFF5E38F71}" type="pres">
      <dgm:prSet presAssocID="{C3620DD4-7226-42A5-8CDA-089DCDBAF42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947B43-CA0D-4425-810A-10ED9A1E6BDC}" type="pres">
      <dgm:prSet presAssocID="{A81A4CBE-442F-4E49-85EC-659DCAF1362A}" presName="parTrans" presStyleLbl="bgSibTrans2D1" presStyleIdx="3" presStyleCnt="4"/>
      <dgm:spPr/>
      <dgm:t>
        <a:bodyPr/>
        <a:lstStyle/>
        <a:p>
          <a:endParaRPr lang="zh-CN" altLang="en-US"/>
        </a:p>
      </dgm:t>
    </dgm:pt>
    <dgm:pt modelId="{14D19BB9-2FAD-43D8-B059-690F3DC8BF9E}" type="pres">
      <dgm:prSet presAssocID="{EF20597A-1E2A-4DEE-8538-02428D189B6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E13BF7C-C248-47CA-8B47-2AE2FE289F71}" type="presOf" srcId="{C3620DD4-7226-42A5-8CDA-089DCDBAF42F}" destId="{7A35B265-3838-4101-A9D0-94AFF5E38F71}" srcOrd="0" destOrd="0" presId="urn:microsoft.com/office/officeart/2005/8/layout/radial4"/>
    <dgm:cxn modelId="{3A233019-6EA7-4F9A-833B-F02D0CA2CDAF}" type="presOf" srcId="{3ABC7B0D-6F30-400C-9583-0D746521791D}" destId="{41248191-9B49-4EF2-A58E-36CED30BF984}" srcOrd="0" destOrd="0" presId="urn:microsoft.com/office/officeart/2005/8/layout/radial4"/>
    <dgm:cxn modelId="{79986C97-46A2-4F55-B183-F1D7BD2E8ED6}" srcId="{F2009960-86F0-494C-8273-806E94DDBF12}" destId="{EF20597A-1E2A-4DEE-8538-02428D189B67}" srcOrd="3" destOrd="0" parTransId="{A81A4CBE-442F-4E49-85EC-659DCAF1362A}" sibTransId="{2B85B74D-6DFE-4BBE-ACB9-9D1F1DB7B82A}"/>
    <dgm:cxn modelId="{7A742E97-A29E-4EBB-810D-011C405D1D2C}" type="presOf" srcId="{A81A4CBE-442F-4E49-85EC-659DCAF1362A}" destId="{4A947B43-CA0D-4425-810A-10ED9A1E6BDC}" srcOrd="0" destOrd="0" presId="urn:microsoft.com/office/officeart/2005/8/layout/radial4"/>
    <dgm:cxn modelId="{1A49DF17-03AD-4679-9EE7-59E1DCF85093}" type="presOf" srcId="{CF832A22-3A9E-4E28-88A1-DF24CD2BC05C}" destId="{C6D5F720-2CF9-49C8-8AAE-492C2C7FB276}" srcOrd="0" destOrd="0" presId="urn:microsoft.com/office/officeart/2005/8/layout/radial4"/>
    <dgm:cxn modelId="{D6E27F5E-15BE-4A06-8A0C-6C86BB4B2040}" srcId="{3ABC7B0D-6F30-400C-9583-0D746521791D}" destId="{F2009960-86F0-494C-8273-806E94DDBF12}" srcOrd="0" destOrd="0" parTransId="{B4912537-F774-45ED-B845-EDC4F806DC50}" sibTransId="{9AB85A9B-A20D-4464-879C-119AD45AA743}"/>
    <dgm:cxn modelId="{3243AB75-C44F-4D91-BE23-06AF43F5A18C}" srcId="{F2009960-86F0-494C-8273-806E94DDBF12}" destId="{35D954F2-0442-434D-933F-9B4D273D4C42}" srcOrd="0" destOrd="0" parTransId="{CF832A22-3A9E-4E28-88A1-DF24CD2BC05C}" sibTransId="{F6B501E1-9004-49D1-8E18-A34BD5E53FF1}"/>
    <dgm:cxn modelId="{C3E7FA22-CD8B-4C8B-95C5-B7EDDB03E433}" type="presOf" srcId="{EF20597A-1E2A-4DEE-8538-02428D189B67}" destId="{14D19BB9-2FAD-43D8-B059-690F3DC8BF9E}" srcOrd="0" destOrd="0" presId="urn:microsoft.com/office/officeart/2005/8/layout/radial4"/>
    <dgm:cxn modelId="{8AFEECEE-C475-4B7F-B8DD-AE846720A245}" srcId="{F2009960-86F0-494C-8273-806E94DDBF12}" destId="{C3620DD4-7226-42A5-8CDA-089DCDBAF42F}" srcOrd="2" destOrd="0" parTransId="{6D1CA004-23F6-4DB5-ACE9-E82C4AE85355}" sibTransId="{217778B7-4048-44D3-8482-4E97F7905576}"/>
    <dgm:cxn modelId="{074F7816-5117-402C-A7D7-FEF398A286A6}" type="presOf" srcId="{F2009960-86F0-494C-8273-806E94DDBF12}" destId="{9AADD3AD-D32D-4F1A-80A7-E731A520FAC7}" srcOrd="0" destOrd="0" presId="urn:microsoft.com/office/officeart/2005/8/layout/radial4"/>
    <dgm:cxn modelId="{E37B548E-4B5C-4DB6-B2E8-77A0290B1227}" type="presOf" srcId="{6D1CA004-23F6-4DB5-ACE9-E82C4AE85355}" destId="{3F0135C8-9209-4396-92DB-7E1CD056BD83}" srcOrd="0" destOrd="0" presId="urn:microsoft.com/office/officeart/2005/8/layout/radial4"/>
    <dgm:cxn modelId="{3FBB4EAC-6612-4F41-9050-EE18AB8054EC}" srcId="{F2009960-86F0-494C-8273-806E94DDBF12}" destId="{60057645-996D-44B6-9ADD-5D4A29F4E02B}" srcOrd="1" destOrd="0" parTransId="{2AA1DBA9-D368-445A-AC96-514303853ECE}" sibTransId="{221B60DB-6FAE-4D4C-8482-AB372C013635}"/>
    <dgm:cxn modelId="{B17C5076-4E2A-421C-AEE9-2BA2D6CBF271}" type="presOf" srcId="{35D954F2-0442-434D-933F-9B4D273D4C42}" destId="{85800BE2-9CE0-4E3A-AF06-E69E3B95D4F9}" srcOrd="0" destOrd="0" presId="urn:microsoft.com/office/officeart/2005/8/layout/radial4"/>
    <dgm:cxn modelId="{01A0D380-AA52-4A4E-B5D6-0C0C54218852}" type="presOf" srcId="{2AA1DBA9-D368-445A-AC96-514303853ECE}" destId="{91978634-34DF-49F6-AF09-1E212D4DDE1D}" srcOrd="0" destOrd="0" presId="urn:microsoft.com/office/officeart/2005/8/layout/radial4"/>
    <dgm:cxn modelId="{19DBBAAF-6C40-462D-8118-ADAEB60B561E}" type="presOf" srcId="{60057645-996D-44B6-9ADD-5D4A29F4E02B}" destId="{22550304-D139-4BE6-AF16-41491838A843}" srcOrd="0" destOrd="0" presId="urn:microsoft.com/office/officeart/2005/8/layout/radial4"/>
    <dgm:cxn modelId="{1F3E1338-9DA4-429C-BAFB-08A2698251E5}" type="presParOf" srcId="{41248191-9B49-4EF2-A58E-36CED30BF984}" destId="{9AADD3AD-D32D-4F1A-80A7-E731A520FAC7}" srcOrd="0" destOrd="0" presId="urn:microsoft.com/office/officeart/2005/8/layout/radial4"/>
    <dgm:cxn modelId="{8A2FD75B-569B-4B35-853B-3C081C168FD1}" type="presParOf" srcId="{41248191-9B49-4EF2-A58E-36CED30BF984}" destId="{C6D5F720-2CF9-49C8-8AAE-492C2C7FB276}" srcOrd="1" destOrd="0" presId="urn:microsoft.com/office/officeart/2005/8/layout/radial4"/>
    <dgm:cxn modelId="{20415B42-D15E-46B2-B2B2-66F8B2CB66C4}" type="presParOf" srcId="{41248191-9B49-4EF2-A58E-36CED30BF984}" destId="{85800BE2-9CE0-4E3A-AF06-E69E3B95D4F9}" srcOrd="2" destOrd="0" presId="urn:microsoft.com/office/officeart/2005/8/layout/radial4"/>
    <dgm:cxn modelId="{59090878-04BB-4BA9-97E2-60786AD99B32}" type="presParOf" srcId="{41248191-9B49-4EF2-A58E-36CED30BF984}" destId="{91978634-34DF-49F6-AF09-1E212D4DDE1D}" srcOrd="3" destOrd="0" presId="urn:microsoft.com/office/officeart/2005/8/layout/radial4"/>
    <dgm:cxn modelId="{1C2E37BF-8193-4B4D-B176-E737506E0807}" type="presParOf" srcId="{41248191-9B49-4EF2-A58E-36CED30BF984}" destId="{22550304-D139-4BE6-AF16-41491838A843}" srcOrd="4" destOrd="0" presId="urn:microsoft.com/office/officeart/2005/8/layout/radial4"/>
    <dgm:cxn modelId="{AE4B8BEB-9A90-414A-96DF-3E89990B87E4}" type="presParOf" srcId="{41248191-9B49-4EF2-A58E-36CED30BF984}" destId="{3F0135C8-9209-4396-92DB-7E1CD056BD83}" srcOrd="5" destOrd="0" presId="urn:microsoft.com/office/officeart/2005/8/layout/radial4"/>
    <dgm:cxn modelId="{5B7B5168-99E2-471A-9D9A-750C5750C1D4}" type="presParOf" srcId="{41248191-9B49-4EF2-A58E-36CED30BF984}" destId="{7A35B265-3838-4101-A9D0-94AFF5E38F71}" srcOrd="6" destOrd="0" presId="urn:microsoft.com/office/officeart/2005/8/layout/radial4"/>
    <dgm:cxn modelId="{FB69F4DA-1920-4AD9-8B8B-A3B894DAC964}" type="presParOf" srcId="{41248191-9B49-4EF2-A58E-36CED30BF984}" destId="{4A947B43-CA0D-4425-810A-10ED9A1E6BDC}" srcOrd="7" destOrd="0" presId="urn:microsoft.com/office/officeart/2005/8/layout/radial4"/>
    <dgm:cxn modelId="{AF1F6E19-57B9-41BB-AC37-8342232F8231}" type="presParOf" srcId="{41248191-9B49-4EF2-A58E-36CED30BF984}" destId="{14D19BB9-2FAD-43D8-B059-690F3DC8BF9E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C37FA8-BE31-4721-B8E7-1CB2AEABA3EA}" type="doc">
      <dgm:prSet loTypeId="urn:microsoft.com/office/officeart/2005/8/layout/radial4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D7F6401-CDB5-4BD1-8CC2-9EC390915C84}">
      <dgm:prSet phldrT="[文本]"/>
      <dgm:spPr/>
      <dgm:t>
        <a:bodyPr/>
        <a:lstStyle/>
        <a:p>
          <a:r>
            <a:rPr lang="zh-CN" altLang="en-US" dirty="0" smtClean="0">
              <a:latin typeface="黑体" pitchFamily="49" charset="-122"/>
              <a:ea typeface="黑体" pitchFamily="49" charset="-122"/>
            </a:rPr>
            <a:t>病假</a:t>
          </a:r>
          <a:endParaRPr lang="zh-CN" altLang="en-US" dirty="0">
            <a:latin typeface="黑体" pitchFamily="49" charset="-122"/>
            <a:ea typeface="黑体" pitchFamily="49" charset="-122"/>
          </a:endParaRPr>
        </a:p>
      </dgm:t>
    </dgm:pt>
    <dgm:pt modelId="{522EA5FA-AF4C-498D-B407-AE03A63D02C2}" type="parTrans" cxnId="{D40497A1-3BE9-4CB6-9DA4-8A4F2D3F1A6B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B7ED07D2-A10E-4375-8A79-07030D04BB66}" type="sibTrans" cxnId="{D40497A1-3BE9-4CB6-9DA4-8A4F2D3F1A6B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1368F200-FA6C-47DA-AB6A-05EE38C13214}">
      <dgm:prSet phldrT="[文本]"/>
      <dgm:spPr/>
      <dgm:t>
        <a:bodyPr/>
        <a:lstStyle/>
        <a:p>
          <a:r>
            <a:rPr lang="zh-CN" altLang="en-US" dirty="0" smtClean="0">
              <a:latin typeface="黑体" pitchFamily="49" charset="-122"/>
              <a:ea typeface="黑体" pitchFamily="49" charset="-122"/>
            </a:rPr>
            <a:t>请假单</a:t>
          </a:r>
          <a:endParaRPr lang="zh-CN" altLang="en-US" dirty="0">
            <a:latin typeface="黑体" pitchFamily="49" charset="-122"/>
            <a:ea typeface="黑体" pitchFamily="49" charset="-122"/>
          </a:endParaRPr>
        </a:p>
      </dgm:t>
    </dgm:pt>
    <dgm:pt modelId="{3534C797-4054-4EF8-A108-0C04493D0CB7}" type="parTrans" cxnId="{6D15120A-4D52-43BF-A1AC-32F48BA7FB60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34F25EF2-D1FE-4AA7-BF32-32B1654EDDEC}" type="sibTrans" cxnId="{6D15120A-4D52-43BF-A1AC-32F48BA7FB60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AFAFE98A-E5F5-41C7-BF91-228A7A03CEC5}">
      <dgm:prSet phldrT="[文本]" custT="1"/>
      <dgm:spPr/>
      <dgm:t>
        <a:bodyPr/>
        <a:lstStyle/>
        <a:p>
          <a:r>
            <a:rPr lang="zh-CN" altLang="en-US" sz="1400" dirty="0" smtClean="0">
              <a:latin typeface="黑体" pitchFamily="49" charset="-122"/>
              <a:ea typeface="黑体" pitchFamily="49" charset="-122"/>
            </a:rPr>
            <a:t>尽量提前申请</a:t>
          </a:r>
          <a:endParaRPr lang="zh-CN" altLang="en-US" sz="1400" dirty="0">
            <a:latin typeface="黑体" pitchFamily="49" charset="-122"/>
            <a:ea typeface="黑体" pitchFamily="49" charset="-122"/>
          </a:endParaRPr>
        </a:p>
      </dgm:t>
    </dgm:pt>
    <dgm:pt modelId="{32BD9E0C-A41D-4D81-8292-CA93F32479FA}" type="parTrans" cxnId="{8003FA4E-AFE1-418F-ADDB-CF1BEC3B9D9B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114677B7-ABF1-4A03-ACB6-57B3E13D28B0}" type="sibTrans" cxnId="{8003FA4E-AFE1-418F-ADDB-CF1BEC3B9D9B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8B33A30F-3340-4BA8-B77D-ED6EC7AD67C9}">
      <dgm:prSet phldrT="[文本]" custT="1"/>
      <dgm:spPr/>
      <dgm:t>
        <a:bodyPr/>
        <a:lstStyle/>
        <a:p>
          <a:r>
            <a:rPr lang="zh-CN" altLang="en-US" sz="1400" dirty="0" smtClean="0">
              <a:latin typeface="黑体" pitchFamily="49" charset="-122"/>
              <a:ea typeface="黑体" pitchFamily="49" charset="-122"/>
            </a:rPr>
            <a:t>按小时计算</a:t>
          </a:r>
          <a:endParaRPr lang="zh-CN" altLang="en-US" sz="1400" dirty="0">
            <a:latin typeface="黑体" pitchFamily="49" charset="-122"/>
            <a:ea typeface="黑体" pitchFamily="49" charset="-122"/>
          </a:endParaRPr>
        </a:p>
      </dgm:t>
    </dgm:pt>
    <dgm:pt modelId="{DCF8673F-249B-419E-803B-08D5D3ABDC80}" type="parTrans" cxnId="{4ADBBBB5-212C-4A8B-B92D-80F84DF12475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32B5C6BE-5400-4967-8263-8A58D3157F49}" type="sibTrans" cxnId="{4ADBBBB5-212C-4A8B-B92D-80F84DF12475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8222FA6A-0BF3-404D-85AF-07594B2C668E}">
      <dgm:prSet custT="1"/>
      <dgm:spPr/>
      <dgm:t>
        <a:bodyPr/>
        <a:lstStyle/>
        <a:p>
          <a:pPr algn="ctr"/>
          <a:r>
            <a:rPr lang="zh-CN" altLang="en-US" sz="16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病休</a:t>
          </a:r>
          <a:endParaRPr lang="en-US" altLang="zh-CN" sz="1600" b="1" dirty="0" smtClean="0">
            <a:solidFill>
              <a:srgbClr val="7030A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  <a:p>
          <a:pPr algn="ctr"/>
          <a:r>
            <a:rPr lang="zh-CN" altLang="en-US" sz="16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证明</a:t>
          </a:r>
          <a:endParaRPr lang="zh-CN" altLang="en-US" sz="1600" b="1" dirty="0">
            <a:solidFill>
              <a:srgbClr val="7030A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gm:t>
    </dgm:pt>
    <dgm:pt modelId="{E0DF7E9B-8D1C-4B47-BEEE-F9761FDB5642}" type="parTrans" cxnId="{6D419A3A-D556-4FC0-907E-40AE439E4B91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CB8B38A4-6336-443F-9DBB-930ED72EF057}" type="sibTrans" cxnId="{6D419A3A-D556-4FC0-907E-40AE439E4B91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6AE15102-22F5-4488-AC50-404CE4143651}" type="pres">
      <dgm:prSet presAssocID="{9FC37FA8-BE31-4721-B8E7-1CB2AEABA3E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48B0E6-FF4C-4F51-9634-A9CA342D4ADD}" type="pres">
      <dgm:prSet presAssocID="{6D7F6401-CDB5-4BD1-8CC2-9EC390915C84}" presName="centerShape" presStyleLbl="node0" presStyleIdx="0" presStyleCnt="1" custScaleX="129529" custScaleY="122268"/>
      <dgm:spPr/>
      <dgm:t>
        <a:bodyPr/>
        <a:lstStyle/>
        <a:p>
          <a:endParaRPr lang="zh-CN" altLang="en-US"/>
        </a:p>
      </dgm:t>
    </dgm:pt>
    <dgm:pt modelId="{A656A38D-C80C-493A-90CC-2815AD4E458E}" type="pres">
      <dgm:prSet presAssocID="{3534C797-4054-4EF8-A108-0C04493D0CB7}" presName="parTrans" presStyleLbl="bgSibTrans2D1" presStyleIdx="0" presStyleCnt="4"/>
      <dgm:spPr/>
      <dgm:t>
        <a:bodyPr/>
        <a:lstStyle/>
        <a:p>
          <a:endParaRPr lang="zh-CN" altLang="en-US"/>
        </a:p>
      </dgm:t>
    </dgm:pt>
    <dgm:pt modelId="{8536E869-CAD7-491B-923D-8052CF51428B}" type="pres">
      <dgm:prSet presAssocID="{1368F200-FA6C-47DA-AB6A-05EE38C1321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7CBDE3-F066-4F5A-89B1-483F91C5D882}" type="pres">
      <dgm:prSet presAssocID="{32BD9E0C-A41D-4D81-8292-CA93F32479FA}" presName="parTrans" presStyleLbl="bgSibTrans2D1" presStyleIdx="1" presStyleCnt="4"/>
      <dgm:spPr/>
      <dgm:t>
        <a:bodyPr/>
        <a:lstStyle/>
        <a:p>
          <a:endParaRPr lang="zh-CN" altLang="en-US"/>
        </a:p>
      </dgm:t>
    </dgm:pt>
    <dgm:pt modelId="{AFA3CE00-5073-48BC-BC2B-1A578E1BA586}" type="pres">
      <dgm:prSet presAssocID="{AFAFE98A-E5F5-41C7-BF91-228A7A03CEC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30FC61-E675-4B5A-97D9-83078D74BE65}" type="pres">
      <dgm:prSet presAssocID="{E0DF7E9B-8D1C-4B47-BEEE-F9761FDB5642}" presName="parTrans" presStyleLbl="bgSibTrans2D1" presStyleIdx="2" presStyleCnt="4"/>
      <dgm:spPr/>
      <dgm:t>
        <a:bodyPr/>
        <a:lstStyle/>
        <a:p>
          <a:endParaRPr lang="zh-CN" altLang="en-US"/>
        </a:p>
      </dgm:t>
    </dgm:pt>
    <dgm:pt modelId="{A18F3EA8-547F-4232-959D-69FD95814C93}" type="pres">
      <dgm:prSet presAssocID="{8222FA6A-0BF3-404D-85AF-07594B2C668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CE3A4F-DD78-4F4A-8FD0-7090EAB56B8E}" type="pres">
      <dgm:prSet presAssocID="{DCF8673F-249B-419E-803B-08D5D3ABDC80}" presName="parTrans" presStyleLbl="bgSibTrans2D1" presStyleIdx="3" presStyleCnt="4"/>
      <dgm:spPr/>
      <dgm:t>
        <a:bodyPr/>
        <a:lstStyle/>
        <a:p>
          <a:endParaRPr lang="zh-CN" altLang="en-US"/>
        </a:p>
      </dgm:t>
    </dgm:pt>
    <dgm:pt modelId="{38C6C768-108C-41C7-B595-AE4A215FCBD1}" type="pres">
      <dgm:prSet presAssocID="{8B33A30F-3340-4BA8-B77D-ED6EC7AD67C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4C44109-0E8E-450F-961B-E2AFDB6A047D}" type="presOf" srcId="{9FC37FA8-BE31-4721-B8E7-1CB2AEABA3EA}" destId="{6AE15102-22F5-4488-AC50-404CE4143651}" srcOrd="0" destOrd="0" presId="urn:microsoft.com/office/officeart/2005/8/layout/radial4"/>
    <dgm:cxn modelId="{88D568FB-4301-4059-A68E-5697B22ABD96}" type="presOf" srcId="{8222FA6A-0BF3-404D-85AF-07594B2C668E}" destId="{A18F3EA8-547F-4232-959D-69FD95814C93}" srcOrd="0" destOrd="0" presId="urn:microsoft.com/office/officeart/2005/8/layout/radial4"/>
    <dgm:cxn modelId="{D40497A1-3BE9-4CB6-9DA4-8A4F2D3F1A6B}" srcId="{9FC37FA8-BE31-4721-B8E7-1CB2AEABA3EA}" destId="{6D7F6401-CDB5-4BD1-8CC2-9EC390915C84}" srcOrd="0" destOrd="0" parTransId="{522EA5FA-AF4C-498D-B407-AE03A63D02C2}" sibTransId="{B7ED07D2-A10E-4375-8A79-07030D04BB66}"/>
    <dgm:cxn modelId="{0F83E64D-D3A6-4232-93C0-987A34DD84EF}" type="presOf" srcId="{6D7F6401-CDB5-4BD1-8CC2-9EC390915C84}" destId="{7848B0E6-FF4C-4F51-9634-A9CA342D4ADD}" srcOrd="0" destOrd="0" presId="urn:microsoft.com/office/officeart/2005/8/layout/radial4"/>
    <dgm:cxn modelId="{38C8A3BA-A02D-4DF8-81F3-5DDEC396108B}" type="presOf" srcId="{DCF8673F-249B-419E-803B-08D5D3ABDC80}" destId="{C1CE3A4F-DD78-4F4A-8FD0-7090EAB56B8E}" srcOrd="0" destOrd="0" presId="urn:microsoft.com/office/officeart/2005/8/layout/radial4"/>
    <dgm:cxn modelId="{8003FA4E-AFE1-418F-ADDB-CF1BEC3B9D9B}" srcId="{6D7F6401-CDB5-4BD1-8CC2-9EC390915C84}" destId="{AFAFE98A-E5F5-41C7-BF91-228A7A03CEC5}" srcOrd="1" destOrd="0" parTransId="{32BD9E0C-A41D-4D81-8292-CA93F32479FA}" sibTransId="{114677B7-ABF1-4A03-ACB6-57B3E13D28B0}"/>
    <dgm:cxn modelId="{EF078CA7-F271-43CE-BD5D-C8318E0BB272}" type="presOf" srcId="{8B33A30F-3340-4BA8-B77D-ED6EC7AD67C9}" destId="{38C6C768-108C-41C7-B595-AE4A215FCBD1}" srcOrd="0" destOrd="0" presId="urn:microsoft.com/office/officeart/2005/8/layout/radial4"/>
    <dgm:cxn modelId="{B452D7C4-7E68-4E31-BE10-495AADD4B0A4}" type="presOf" srcId="{E0DF7E9B-8D1C-4B47-BEEE-F9761FDB5642}" destId="{A330FC61-E675-4B5A-97D9-83078D74BE65}" srcOrd="0" destOrd="0" presId="urn:microsoft.com/office/officeart/2005/8/layout/radial4"/>
    <dgm:cxn modelId="{6D15120A-4D52-43BF-A1AC-32F48BA7FB60}" srcId="{6D7F6401-CDB5-4BD1-8CC2-9EC390915C84}" destId="{1368F200-FA6C-47DA-AB6A-05EE38C13214}" srcOrd="0" destOrd="0" parTransId="{3534C797-4054-4EF8-A108-0C04493D0CB7}" sibTransId="{34F25EF2-D1FE-4AA7-BF32-32B1654EDDEC}"/>
    <dgm:cxn modelId="{6D419A3A-D556-4FC0-907E-40AE439E4B91}" srcId="{6D7F6401-CDB5-4BD1-8CC2-9EC390915C84}" destId="{8222FA6A-0BF3-404D-85AF-07594B2C668E}" srcOrd="2" destOrd="0" parTransId="{E0DF7E9B-8D1C-4B47-BEEE-F9761FDB5642}" sibTransId="{CB8B38A4-6336-443F-9DBB-930ED72EF057}"/>
    <dgm:cxn modelId="{C8BF022A-9D5C-43B3-8E13-3E7FD684A4C1}" type="presOf" srcId="{3534C797-4054-4EF8-A108-0C04493D0CB7}" destId="{A656A38D-C80C-493A-90CC-2815AD4E458E}" srcOrd="0" destOrd="0" presId="urn:microsoft.com/office/officeart/2005/8/layout/radial4"/>
    <dgm:cxn modelId="{56305D20-00B7-41E5-B9AE-FDB1B9CD9460}" type="presOf" srcId="{32BD9E0C-A41D-4D81-8292-CA93F32479FA}" destId="{387CBDE3-F066-4F5A-89B1-483F91C5D882}" srcOrd="0" destOrd="0" presId="urn:microsoft.com/office/officeart/2005/8/layout/radial4"/>
    <dgm:cxn modelId="{4ADBBBB5-212C-4A8B-B92D-80F84DF12475}" srcId="{6D7F6401-CDB5-4BD1-8CC2-9EC390915C84}" destId="{8B33A30F-3340-4BA8-B77D-ED6EC7AD67C9}" srcOrd="3" destOrd="0" parTransId="{DCF8673F-249B-419E-803B-08D5D3ABDC80}" sibTransId="{32B5C6BE-5400-4967-8263-8A58D3157F49}"/>
    <dgm:cxn modelId="{D41D63DF-3BCF-4F7B-B692-04702734D742}" type="presOf" srcId="{1368F200-FA6C-47DA-AB6A-05EE38C13214}" destId="{8536E869-CAD7-491B-923D-8052CF51428B}" srcOrd="0" destOrd="0" presId="urn:microsoft.com/office/officeart/2005/8/layout/radial4"/>
    <dgm:cxn modelId="{EEE173A5-232B-44D0-AC6B-F0E021533B07}" type="presOf" srcId="{AFAFE98A-E5F5-41C7-BF91-228A7A03CEC5}" destId="{AFA3CE00-5073-48BC-BC2B-1A578E1BA586}" srcOrd="0" destOrd="0" presId="urn:microsoft.com/office/officeart/2005/8/layout/radial4"/>
    <dgm:cxn modelId="{8C19C2F8-CD4A-4DE2-9A8F-E98CF45BC824}" type="presParOf" srcId="{6AE15102-22F5-4488-AC50-404CE4143651}" destId="{7848B0E6-FF4C-4F51-9634-A9CA342D4ADD}" srcOrd="0" destOrd="0" presId="urn:microsoft.com/office/officeart/2005/8/layout/radial4"/>
    <dgm:cxn modelId="{DC453A40-ED4F-4263-9209-28178BD3D2F0}" type="presParOf" srcId="{6AE15102-22F5-4488-AC50-404CE4143651}" destId="{A656A38D-C80C-493A-90CC-2815AD4E458E}" srcOrd="1" destOrd="0" presId="urn:microsoft.com/office/officeart/2005/8/layout/radial4"/>
    <dgm:cxn modelId="{90F5557E-6CA2-4E65-AFDA-6481173ABEF6}" type="presParOf" srcId="{6AE15102-22F5-4488-AC50-404CE4143651}" destId="{8536E869-CAD7-491B-923D-8052CF51428B}" srcOrd="2" destOrd="0" presId="urn:microsoft.com/office/officeart/2005/8/layout/radial4"/>
    <dgm:cxn modelId="{DF413147-52FA-473C-A805-2C21D8817A03}" type="presParOf" srcId="{6AE15102-22F5-4488-AC50-404CE4143651}" destId="{387CBDE3-F066-4F5A-89B1-483F91C5D882}" srcOrd="3" destOrd="0" presId="urn:microsoft.com/office/officeart/2005/8/layout/radial4"/>
    <dgm:cxn modelId="{BDAC7A4E-C38D-42D3-9F2C-5D8791C92D7D}" type="presParOf" srcId="{6AE15102-22F5-4488-AC50-404CE4143651}" destId="{AFA3CE00-5073-48BC-BC2B-1A578E1BA586}" srcOrd="4" destOrd="0" presId="urn:microsoft.com/office/officeart/2005/8/layout/radial4"/>
    <dgm:cxn modelId="{8D80D66F-7132-4DE4-8AE4-4F6D34DB22D0}" type="presParOf" srcId="{6AE15102-22F5-4488-AC50-404CE4143651}" destId="{A330FC61-E675-4B5A-97D9-83078D74BE65}" srcOrd="5" destOrd="0" presId="urn:microsoft.com/office/officeart/2005/8/layout/radial4"/>
    <dgm:cxn modelId="{05F8EBF0-6149-457F-93A9-75F8ED582050}" type="presParOf" srcId="{6AE15102-22F5-4488-AC50-404CE4143651}" destId="{A18F3EA8-547F-4232-959D-69FD95814C93}" srcOrd="6" destOrd="0" presId="urn:microsoft.com/office/officeart/2005/8/layout/radial4"/>
    <dgm:cxn modelId="{A416263B-EA43-4F48-8B29-685A13411C83}" type="presParOf" srcId="{6AE15102-22F5-4488-AC50-404CE4143651}" destId="{C1CE3A4F-DD78-4F4A-8FD0-7090EAB56B8E}" srcOrd="7" destOrd="0" presId="urn:microsoft.com/office/officeart/2005/8/layout/radial4"/>
    <dgm:cxn modelId="{1F20E3E3-FE1E-4ED5-AF91-7DF85198E609}" type="presParOf" srcId="{6AE15102-22F5-4488-AC50-404CE4143651}" destId="{38C6C768-108C-41C7-B595-AE4A215FCBD1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56AB8F-E04C-40BB-9DBE-7970B77E3345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642A6645-EB04-4392-9496-08B3E0F4C55C}">
      <dgm:prSet custT="1"/>
      <dgm:spPr/>
      <dgm:t>
        <a:bodyPr/>
        <a:lstStyle/>
        <a:p>
          <a:r>
            <a:rPr lang="zh-CN" altLang="en-US" sz="1400" b="1" dirty="0" smtClean="0">
              <a:latin typeface="微软雅黑" pitchFamily="34" charset="-122"/>
              <a:ea typeface="微软雅黑" pitchFamily="34" charset="-122"/>
            </a:rPr>
            <a:t>病假</a:t>
          </a:r>
          <a:endParaRPr lang="zh-CN" altLang="en-US" sz="1400" b="1" dirty="0">
            <a:latin typeface="微软雅黑" pitchFamily="34" charset="-122"/>
            <a:ea typeface="微软雅黑" pitchFamily="34" charset="-122"/>
          </a:endParaRPr>
        </a:p>
      </dgm:t>
    </dgm:pt>
    <dgm:pt modelId="{F10AB03E-EF11-40CA-B7DB-7E681161B7EF}" type="parTrans" cxnId="{ED785D56-F4A0-4236-BC9E-0AA03EE8B387}">
      <dgm:prSet/>
      <dgm:spPr/>
      <dgm:t>
        <a:bodyPr/>
        <a:lstStyle/>
        <a:p>
          <a:endParaRPr lang="zh-CN" altLang="en-US"/>
        </a:p>
      </dgm:t>
    </dgm:pt>
    <dgm:pt modelId="{BEF6EA16-FAA3-4586-AC0A-7FCC72787A5D}" type="sibTrans" cxnId="{ED785D56-F4A0-4236-BC9E-0AA03EE8B387}">
      <dgm:prSet/>
      <dgm:spPr/>
      <dgm:t>
        <a:bodyPr/>
        <a:lstStyle/>
        <a:p>
          <a:endParaRPr lang="zh-CN" altLang="en-US"/>
        </a:p>
      </dgm:t>
    </dgm:pt>
    <dgm:pt modelId="{151411D8-5CA7-4A12-B3BF-C0E7289E7E0E}">
      <dgm:prSet custT="1"/>
      <dgm:spPr/>
      <dgm:t>
        <a:bodyPr tIns="180000"/>
        <a:lstStyle/>
        <a:p>
          <a:endParaRPr lang="zh-CN" altLang="en-US" sz="1200" dirty="0">
            <a:solidFill>
              <a:schemeClr val="accent4">
                <a:lumMod val="75000"/>
              </a:schemeClr>
            </a:solidFill>
          </a:endParaRPr>
        </a:p>
      </dgm:t>
    </dgm:pt>
    <dgm:pt modelId="{34DBAA27-CCF6-43F4-A643-634B3DA4C4AB}" type="parTrans" cxnId="{CEC2D1FC-2459-4813-B7A0-EDFCB736AA5C}">
      <dgm:prSet/>
      <dgm:spPr/>
      <dgm:t>
        <a:bodyPr/>
        <a:lstStyle/>
        <a:p>
          <a:endParaRPr lang="zh-CN" altLang="en-US"/>
        </a:p>
      </dgm:t>
    </dgm:pt>
    <dgm:pt modelId="{AF93281F-2807-40EE-88B5-B777D631C6BC}" type="sibTrans" cxnId="{CEC2D1FC-2459-4813-B7A0-EDFCB736AA5C}">
      <dgm:prSet/>
      <dgm:spPr/>
      <dgm:t>
        <a:bodyPr/>
        <a:lstStyle/>
        <a:p>
          <a:endParaRPr lang="zh-CN" altLang="en-US"/>
        </a:p>
      </dgm:t>
    </dgm:pt>
    <dgm:pt modelId="{2EC2D51D-CBCD-45F1-80B0-3F11329F441B}">
      <dgm:prSet custT="1"/>
      <dgm:spPr/>
      <dgm:t>
        <a:bodyPr tIns="180000"/>
        <a:lstStyle/>
        <a:p>
          <a:r>
            <a:rPr lang="zh-CN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半天＜时间＜</a:t>
          </a:r>
          <a:r>
            <a:rPr lang="en-US" altLang="zh-CN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10</a:t>
          </a:r>
          <a:r>
            <a:rPr lang="zh-CN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天：</a:t>
          </a:r>
          <a:r>
            <a:rPr lang="en-US" altLang="zh-CN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=</a:t>
          </a:r>
          <a:r>
            <a:rPr lang="zh-CN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（月工资</a:t>
          </a:r>
          <a:r>
            <a:rPr lang="en-US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/21.75</a:t>
          </a:r>
          <a:r>
            <a:rPr lang="zh-CN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天</a:t>
          </a:r>
          <a:r>
            <a:rPr lang="en-US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/8</a:t>
          </a:r>
          <a:r>
            <a:rPr lang="zh-CN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小时）</a:t>
          </a:r>
          <a:r>
            <a:rPr lang="en-US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*</a:t>
          </a:r>
          <a:r>
            <a:rPr lang="zh-CN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请假时间*</a:t>
          </a:r>
          <a:r>
            <a:rPr lang="en-US" altLang="zh-CN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50%</a:t>
          </a:r>
          <a:endParaRPr lang="zh-CN" altLang="en-US" sz="1400" dirty="0">
            <a:solidFill>
              <a:schemeClr val="accent4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gm:t>
    </dgm:pt>
    <dgm:pt modelId="{72CFB80E-7AB9-47E5-882C-B4A24D7C28C7}" type="parTrans" cxnId="{C4E91773-DBCC-45E8-9E09-D36DEFCCECA6}">
      <dgm:prSet/>
      <dgm:spPr/>
      <dgm:t>
        <a:bodyPr/>
        <a:lstStyle/>
        <a:p>
          <a:endParaRPr lang="zh-CN" altLang="en-US"/>
        </a:p>
      </dgm:t>
    </dgm:pt>
    <dgm:pt modelId="{C3D60F75-0A3B-4127-973E-52C70726F51D}" type="sibTrans" cxnId="{C4E91773-DBCC-45E8-9E09-D36DEFCCECA6}">
      <dgm:prSet/>
      <dgm:spPr/>
      <dgm:t>
        <a:bodyPr/>
        <a:lstStyle/>
        <a:p>
          <a:endParaRPr lang="zh-CN" altLang="en-US"/>
        </a:p>
      </dgm:t>
    </dgm:pt>
    <dgm:pt modelId="{55EBDE9E-D25F-42E4-ACD2-B45114EF5F7E}">
      <dgm:prSet custT="1"/>
      <dgm:spPr/>
      <dgm:t>
        <a:bodyPr tIns="180000"/>
        <a:lstStyle/>
        <a:p>
          <a:r>
            <a:rPr lang="en-US" altLang="zh-CN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4</a:t>
          </a:r>
          <a:r>
            <a:rPr lang="zh-CN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小时（含）以内：带薪</a:t>
          </a:r>
          <a:endParaRPr lang="zh-CN" altLang="en-US" sz="1400" dirty="0">
            <a:solidFill>
              <a:schemeClr val="accent4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gm:t>
    </dgm:pt>
    <dgm:pt modelId="{3CCCD8B1-5B29-446E-A98A-D50975992BD3}" type="parTrans" cxnId="{60E59B8B-801B-4744-BCA4-758E15733B20}">
      <dgm:prSet/>
      <dgm:spPr/>
      <dgm:t>
        <a:bodyPr/>
        <a:lstStyle/>
        <a:p>
          <a:endParaRPr lang="zh-CN" altLang="en-US"/>
        </a:p>
      </dgm:t>
    </dgm:pt>
    <dgm:pt modelId="{CD0E488C-3E60-4A26-86B5-43A942D31715}" type="sibTrans" cxnId="{60E59B8B-801B-4744-BCA4-758E15733B20}">
      <dgm:prSet/>
      <dgm:spPr/>
      <dgm:t>
        <a:bodyPr/>
        <a:lstStyle/>
        <a:p>
          <a:endParaRPr lang="zh-CN" altLang="en-US"/>
        </a:p>
      </dgm:t>
    </dgm:pt>
    <dgm:pt modelId="{0229FBED-CC39-40B1-BB71-2BBA73987B4B}">
      <dgm:prSet custT="1"/>
      <dgm:spPr/>
      <dgm:t>
        <a:bodyPr tIns="180000"/>
        <a:lstStyle/>
        <a:p>
          <a:r>
            <a:rPr lang="zh-CN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时间≥</a:t>
          </a:r>
          <a:r>
            <a:rPr lang="en-US" altLang="zh-CN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10</a:t>
          </a:r>
          <a:r>
            <a:rPr lang="zh-CN" altLang="en-US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天：不低于成都最低工资标准的</a:t>
          </a:r>
          <a:r>
            <a:rPr lang="en-US" altLang="zh-CN" sz="14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80%</a:t>
          </a:r>
          <a:endParaRPr lang="zh-CN" altLang="en-US" sz="1400" dirty="0">
            <a:solidFill>
              <a:schemeClr val="accent4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gm:t>
    </dgm:pt>
    <dgm:pt modelId="{B61874F7-16E2-4230-9E28-CDA6FB7C1447}" type="parTrans" cxnId="{E3F2614E-DA50-49D3-B6F1-5E4608136649}">
      <dgm:prSet/>
      <dgm:spPr/>
    </dgm:pt>
    <dgm:pt modelId="{50F753C9-0062-49D3-B30B-8943465B114B}" type="sibTrans" cxnId="{E3F2614E-DA50-49D3-B6F1-5E4608136649}">
      <dgm:prSet/>
      <dgm:spPr/>
    </dgm:pt>
    <dgm:pt modelId="{2B7D85C8-05D0-436E-8C04-2A3472EDC093}" type="pres">
      <dgm:prSet presAssocID="{6156AB8F-E04C-40BB-9DBE-7970B77E334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317E9CC-F77C-4EC7-AEFD-C63E76D4DC8A}" type="pres">
      <dgm:prSet presAssocID="{642A6645-EB04-4392-9496-08B3E0F4C55C}" presName="parentLin" presStyleCnt="0"/>
      <dgm:spPr/>
      <dgm:t>
        <a:bodyPr/>
        <a:lstStyle/>
        <a:p>
          <a:endParaRPr lang="zh-CN" altLang="en-US"/>
        </a:p>
      </dgm:t>
    </dgm:pt>
    <dgm:pt modelId="{D3A14CB4-AD70-4F2F-A2C1-CE361B234895}" type="pres">
      <dgm:prSet presAssocID="{642A6645-EB04-4392-9496-08B3E0F4C55C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B5AE77D3-473F-469A-9A59-2C7CCB280DB8}" type="pres">
      <dgm:prSet presAssocID="{642A6645-EB04-4392-9496-08B3E0F4C55C}" presName="parentText" presStyleLbl="node1" presStyleIdx="0" presStyleCnt="1" custScaleY="18159" custLinFactNeighborX="-41459" custLinFactNeighborY="-4071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847A94-0E23-47C2-8E52-6FF75CC7762A}" type="pres">
      <dgm:prSet presAssocID="{642A6645-EB04-4392-9496-08B3E0F4C55C}" presName="negativeSpace" presStyleCnt="0"/>
      <dgm:spPr/>
      <dgm:t>
        <a:bodyPr/>
        <a:lstStyle/>
        <a:p>
          <a:endParaRPr lang="zh-CN" altLang="en-US"/>
        </a:p>
      </dgm:t>
    </dgm:pt>
    <dgm:pt modelId="{B50AE13A-AB2E-40C0-92FE-9FA4A45EC3DE}" type="pres">
      <dgm:prSet presAssocID="{642A6645-EB04-4392-9496-08B3E0F4C55C}" presName="childText" presStyleLbl="conFgAcc1" presStyleIdx="0" presStyleCnt="1" custScaleY="90621" custLinFactNeighborX="-1464" custLinFactNeighborY="-67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67B6FA5-5FB2-4B7F-BE80-05DC1AE220F8}" type="presOf" srcId="{2EC2D51D-CBCD-45F1-80B0-3F11329F441B}" destId="{B50AE13A-AB2E-40C0-92FE-9FA4A45EC3DE}" srcOrd="0" destOrd="2" presId="urn:microsoft.com/office/officeart/2005/8/layout/list1"/>
    <dgm:cxn modelId="{ED785D56-F4A0-4236-BC9E-0AA03EE8B387}" srcId="{6156AB8F-E04C-40BB-9DBE-7970B77E3345}" destId="{642A6645-EB04-4392-9496-08B3E0F4C55C}" srcOrd="0" destOrd="0" parTransId="{F10AB03E-EF11-40CA-B7DB-7E681161B7EF}" sibTransId="{BEF6EA16-FAA3-4586-AC0A-7FCC72787A5D}"/>
    <dgm:cxn modelId="{9C06031B-5951-4887-AE77-5F30FA550F65}" type="presOf" srcId="{6156AB8F-E04C-40BB-9DBE-7970B77E3345}" destId="{2B7D85C8-05D0-436E-8C04-2A3472EDC093}" srcOrd="0" destOrd="0" presId="urn:microsoft.com/office/officeart/2005/8/layout/list1"/>
    <dgm:cxn modelId="{E3F2614E-DA50-49D3-B6F1-5E4608136649}" srcId="{642A6645-EB04-4392-9496-08B3E0F4C55C}" destId="{0229FBED-CC39-40B1-BB71-2BBA73987B4B}" srcOrd="3" destOrd="0" parTransId="{B61874F7-16E2-4230-9E28-CDA6FB7C1447}" sibTransId="{50F753C9-0062-49D3-B30B-8943465B114B}"/>
    <dgm:cxn modelId="{C4E91773-DBCC-45E8-9E09-D36DEFCCECA6}" srcId="{642A6645-EB04-4392-9496-08B3E0F4C55C}" destId="{2EC2D51D-CBCD-45F1-80B0-3F11329F441B}" srcOrd="2" destOrd="0" parTransId="{72CFB80E-7AB9-47E5-882C-B4A24D7C28C7}" sibTransId="{C3D60F75-0A3B-4127-973E-52C70726F51D}"/>
    <dgm:cxn modelId="{521FAC84-8CA7-4BD5-8F86-AB438EE73D08}" type="presOf" srcId="{0229FBED-CC39-40B1-BB71-2BBA73987B4B}" destId="{B50AE13A-AB2E-40C0-92FE-9FA4A45EC3DE}" srcOrd="0" destOrd="3" presId="urn:microsoft.com/office/officeart/2005/8/layout/list1"/>
    <dgm:cxn modelId="{60E59B8B-801B-4744-BCA4-758E15733B20}" srcId="{642A6645-EB04-4392-9496-08B3E0F4C55C}" destId="{55EBDE9E-D25F-42E4-ACD2-B45114EF5F7E}" srcOrd="1" destOrd="0" parTransId="{3CCCD8B1-5B29-446E-A98A-D50975992BD3}" sibTransId="{CD0E488C-3E60-4A26-86B5-43A942D31715}"/>
    <dgm:cxn modelId="{685214B6-8478-4500-9422-0F9DCD14FA0D}" type="presOf" srcId="{151411D8-5CA7-4A12-B3BF-C0E7289E7E0E}" destId="{B50AE13A-AB2E-40C0-92FE-9FA4A45EC3DE}" srcOrd="0" destOrd="0" presId="urn:microsoft.com/office/officeart/2005/8/layout/list1"/>
    <dgm:cxn modelId="{416CC834-BF58-45F6-8C9F-491296DA7F8A}" type="presOf" srcId="{642A6645-EB04-4392-9496-08B3E0F4C55C}" destId="{B5AE77D3-473F-469A-9A59-2C7CCB280DB8}" srcOrd="1" destOrd="0" presId="urn:microsoft.com/office/officeart/2005/8/layout/list1"/>
    <dgm:cxn modelId="{19B207B9-3D80-49E0-B65F-AE3A70DCDE11}" type="presOf" srcId="{642A6645-EB04-4392-9496-08B3E0F4C55C}" destId="{D3A14CB4-AD70-4F2F-A2C1-CE361B234895}" srcOrd="0" destOrd="0" presId="urn:microsoft.com/office/officeart/2005/8/layout/list1"/>
    <dgm:cxn modelId="{CEC2D1FC-2459-4813-B7A0-EDFCB736AA5C}" srcId="{642A6645-EB04-4392-9496-08B3E0F4C55C}" destId="{151411D8-5CA7-4A12-B3BF-C0E7289E7E0E}" srcOrd="0" destOrd="0" parTransId="{34DBAA27-CCF6-43F4-A643-634B3DA4C4AB}" sibTransId="{AF93281F-2807-40EE-88B5-B777D631C6BC}"/>
    <dgm:cxn modelId="{65C0CF79-B7CC-4EDF-BD45-6E66C7AC3D88}" type="presOf" srcId="{55EBDE9E-D25F-42E4-ACD2-B45114EF5F7E}" destId="{B50AE13A-AB2E-40C0-92FE-9FA4A45EC3DE}" srcOrd="0" destOrd="1" presId="urn:microsoft.com/office/officeart/2005/8/layout/list1"/>
    <dgm:cxn modelId="{0B1DCB7B-C158-41C4-9A90-2C0A96B3CA26}" type="presParOf" srcId="{2B7D85C8-05D0-436E-8C04-2A3472EDC093}" destId="{A317E9CC-F77C-4EC7-AEFD-C63E76D4DC8A}" srcOrd="0" destOrd="0" presId="urn:microsoft.com/office/officeart/2005/8/layout/list1"/>
    <dgm:cxn modelId="{9727F3F4-2FCD-431A-9E08-16FA6D2C351F}" type="presParOf" srcId="{A317E9CC-F77C-4EC7-AEFD-C63E76D4DC8A}" destId="{D3A14CB4-AD70-4F2F-A2C1-CE361B234895}" srcOrd="0" destOrd="0" presId="urn:microsoft.com/office/officeart/2005/8/layout/list1"/>
    <dgm:cxn modelId="{35C1591C-0947-4BA0-A8F7-AFAEE7075AB8}" type="presParOf" srcId="{A317E9CC-F77C-4EC7-AEFD-C63E76D4DC8A}" destId="{B5AE77D3-473F-469A-9A59-2C7CCB280DB8}" srcOrd="1" destOrd="0" presId="urn:microsoft.com/office/officeart/2005/8/layout/list1"/>
    <dgm:cxn modelId="{325A686B-7909-4A3B-A6AC-B3213C64D542}" type="presParOf" srcId="{2B7D85C8-05D0-436E-8C04-2A3472EDC093}" destId="{17847A94-0E23-47C2-8E52-6FF75CC7762A}" srcOrd="1" destOrd="0" presId="urn:microsoft.com/office/officeart/2005/8/layout/list1"/>
    <dgm:cxn modelId="{5BE728C3-1A0B-4A92-8BF5-4C3BBB0742BC}" type="presParOf" srcId="{2B7D85C8-05D0-436E-8C04-2A3472EDC093}" destId="{B50AE13A-AB2E-40C0-92FE-9FA4A45EC3D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156AB8F-E04C-40BB-9DBE-7970B77E334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42A6645-EB04-4392-9496-08B3E0F4C55C}">
      <dgm:prSet custT="1"/>
      <dgm:spPr/>
      <dgm:t>
        <a:bodyPr/>
        <a:lstStyle/>
        <a:p>
          <a:r>
            <a:rPr lang="zh-CN" altLang="en-US" sz="1400" b="1" dirty="0" smtClean="0">
              <a:latin typeface="微软雅黑" pitchFamily="34" charset="-122"/>
              <a:ea typeface="微软雅黑" pitchFamily="34" charset="-122"/>
            </a:rPr>
            <a:t>扣款公式</a:t>
          </a:r>
          <a:endParaRPr lang="zh-CN" altLang="en-US" sz="1400" b="1" dirty="0">
            <a:latin typeface="微软雅黑" pitchFamily="34" charset="-122"/>
            <a:ea typeface="微软雅黑" pitchFamily="34" charset="-122"/>
          </a:endParaRPr>
        </a:p>
      </dgm:t>
    </dgm:pt>
    <dgm:pt modelId="{F10AB03E-EF11-40CA-B7DB-7E681161B7EF}" type="parTrans" cxnId="{ED785D56-F4A0-4236-BC9E-0AA03EE8B387}">
      <dgm:prSet/>
      <dgm:spPr/>
      <dgm:t>
        <a:bodyPr/>
        <a:lstStyle/>
        <a:p>
          <a:endParaRPr lang="zh-CN" altLang="en-US"/>
        </a:p>
      </dgm:t>
    </dgm:pt>
    <dgm:pt modelId="{BEF6EA16-FAA3-4586-AC0A-7FCC72787A5D}" type="sibTrans" cxnId="{ED785D56-F4A0-4236-BC9E-0AA03EE8B387}">
      <dgm:prSet/>
      <dgm:spPr/>
      <dgm:t>
        <a:bodyPr/>
        <a:lstStyle/>
        <a:p>
          <a:endParaRPr lang="zh-CN" altLang="en-US"/>
        </a:p>
      </dgm:t>
    </dgm:pt>
    <dgm:pt modelId="{FB8F2862-B5CC-40E2-9196-656C49F18915}">
      <dgm:prSet custT="1"/>
      <dgm:spPr/>
      <dgm:t>
        <a:bodyPr/>
        <a:lstStyle/>
        <a:p>
          <a:r>
            <a:rPr lang="zh-CN" altLang="en-US" sz="1400" dirty="0" smtClean="0">
              <a:latin typeface="黑体" pitchFamily="49" charset="-122"/>
              <a:ea typeface="黑体" pitchFamily="49" charset="-122"/>
            </a:rPr>
            <a:t>扣款金额</a:t>
          </a:r>
          <a:r>
            <a:rPr lang="en-US" altLang="zh-CN" sz="1400" dirty="0" smtClean="0">
              <a:latin typeface="黑体" pitchFamily="49" charset="-122"/>
              <a:ea typeface="黑体" pitchFamily="49" charset="-122"/>
            </a:rPr>
            <a:t>=</a:t>
          </a:r>
          <a:r>
            <a:rPr lang="zh-CN" altLang="en-US" sz="1400" dirty="0" smtClean="0">
              <a:latin typeface="黑体" pitchFamily="49" charset="-122"/>
              <a:ea typeface="黑体" pitchFamily="49" charset="-122"/>
            </a:rPr>
            <a:t>（月工资</a:t>
          </a:r>
          <a:r>
            <a:rPr lang="en-US" altLang="en-US" sz="1400" dirty="0" smtClean="0">
              <a:latin typeface="黑体" pitchFamily="49" charset="-122"/>
              <a:ea typeface="黑体" pitchFamily="49" charset="-122"/>
            </a:rPr>
            <a:t>/21.75</a:t>
          </a:r>
          <a:r>
            <a:rPr lang="zh-CN" altLang="en-US" sz="1400" dirty="0" smtClean="0">
              <a:latin typeface="黑体" pitchFamily="49" charset="-122"/>
              <a:ea typeface="黑体" pitchFamily="49" charset="-122"/>
            </a:rPr>
            <a:t>天</a:t>
          </a:r>
          <a:r>
            <a:rPr lang="en-US" altLang="en-US" sz="1400" dirty="0" smtClean="0">
              <a:latin typeface="黑体" pitchFamily="49" charset="-122"/>
              <a:ea typeface="黑体" pitchFamily="49" charset="-122"/>
            </a:rPr>
            <a:t>/8</a:t>
          </a:r>
          <a:r>
            <a:rPr lang="zh-CN" altLang="en-US" sz="1400" dirty="0" smtClean="0">
              <a:latin typeface="黑体" pitchFamily="49" charset="-122"/>
              <a:ea typeface="黑体" pitchFamily="49" charset="-122"/>
            </a:rPr>
            <a:t>小时）</a:t>
          </a:r>
          <a:r>
            <a:rPr lang="en-US" altLang="en-US" sz="1400" dirty="0" smtClean="0">
              <a:latin typeface="黑体" pitchFamily="49" charset="-122"/>
              <a:ea typeface="黑体" pitchFamily="49" charset="-122"/>
            </a:rPr>
            <a:t>*</a:t>
          </a:r>
          <a:r>
            <a:rPr lang="zh-CN" altLang="en-US" sz="1400" dirty="0" smtClean="0">
              <a:latin typeface="黑体" pitchFamily="49" charset="-122"/>
              <a:ea typeface="黑体" pitchFamily="49" charset="-122"/>
            </a:rPr>
            <a:t>请假时间*</a:t>
          </a:r>
          <a:r>
            <a:rPr lang="en-US" altLang="zh-CN" sz="1400" dirty="0" smtClean="0">
              <a:latin typeface="黑体" pitchFamily="49" charset="-122"/>
              <a:ea typeface="黑体" pitchFamily="49" charset="-122"/>
            </a:rPr>
            <a:t>2</a:t>
          </a:r>
          <a:endParaRPr lang="zh-CN" altLang="en-US" sz="1200" dirty="0">
            <a:solidFill>
              <a:schemeClr val="tx1"/>
            </a:solidFill>
          </a:endParaRPr>
        </a:p>
      </dgm:t>
    </dgm:pt>
    <dgm:pt modelId="{58B16935-0302-4E58-840B-3D13F10EA65C}" type="parTrans" cxnId="{DA75E68F-03C7-427B-895C-A2B6740E8D31}">
      <dgm:prSet/>
      <dgm:spPr/>
      <dgm:t>
        <a:bodyPr/>
        <a:lstStyle/>
        <a:p>
          <a:endParaRPr lang="zh-CN" altLang="en-US"/>
        </a:p>
      </dgm:t>
    </dgm:pt>
    <dgm:pt modelId="{37C249F1-D4AC-4A71-9CC1-DC0708EFFE4A}" type="sibTrans" cxnId="{DA75E68F-03C7-427B-895C-A2B6740E8D31}">
      <dgm:prSet/>
      <dgm:spPr/>
      <dgm:t>
        <a:bodyPr/>
        <a:lstStyle/>
        <a:p>
          <a:endParaRPr lang="zh-CN" altLang="en-US"/>
        </a:p>
      </dgm:t>
    </dgm:pt>
    <dgm:pt modelId="{2B7D85C8-05D0-436E-8C04-2A3472EDC093}" type="pres">
      <dgm:prSet presAssocID="{6156AB8F-E04C-40BB-9DBE-7970B77E334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317E9CC-F77C-4EC7-AEFD-C63E76D4DC8A}" type="pres">
      <dgm:prSet presAssocID="{642A6645-EB04-4392-9496-08B3E0F4C55C}" presName="parentLin" presStyleCnt="0"/>
      <dgm:spPr/>
      <dgm:t>
        <a:bodyPr/>
        <a:lstStyle/>
        <a:p>
          <a:endParaRPr lang="zh-CN" altLang="en-US"/>
        </a:p>
      </dgm:t>
    </dgm:pt>
    <dgm:pt modelId="{D3A14CB4-AD70-4F2F-A2C1-CE361B234895}" type="pres">
      <dgm:prSet presAssocID="{642A6645-EB04-4392-9496-08B3E0F4C55C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B5AE77D3-473F-469A-9A59-2C7CCB280DB8}" type="pres">
      <dgm:prSet presAssocID="{642A6645-EB04-4392-9496-08B3E0F4C55C}" presName="parentText" presStyleLbl="node1" presStyleIdx="0" presStyleCnt="1" custScaleY="331780" custLinFactNeighborX="-41119" custLinFactNeighborY="8395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847A94-0E23-47C2-8E52-6FF75CC7762A}" type="pres">
      <dgm:prSet presAssocID="{642A6645-EB04-4392-9496-08B3E0F4C55C}" presName="negativeSpace" presStyleCnt="0"/>
      <dgm:spPr/>
      <dgm:t>
        <a:bodyPr/>
        <a:lstStyle/>
        <a:p>
          <a:endParaRPr lang="zh-CN" altLang="en-US"/>
        </a:p>
      </dgm:t>
    </dgm:pt>
    <dgm:pt modelId="{B50AE13A-AB2E-40C0-92FE-9FA4A45EC3DE}" type="pres">
      <dgm:prSet presAssocID="{642A6645-EB04-4392-9496-08B3E0F4C55C}" presName="childText" presStyleLbl="conFgAcc1" presStyleIdx="0" presStyleCnt="1" custScaleY="849368" custLinFactY="-52913" custLinFactNeighborX="1471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9BE5903-F1B7-4055-888B-67979EB31B06}" type="presOf" srcId="{6156AB8F-E04C-40BB-9DBE-7970B77E3345}" destId="{2B7D85C8-05D0-436E-8C04-2A3472EDC093}" srcOrd="0" destOrd="0" presId="urn:microsoft.com/office/officeart/2005/8/layout/list1"/>
    <dgm:cxn modelId="{ED785D56-F4A0-4236-BC9E-0AA03EE8B387}" srcId="{6156AB8F-E04C-40BB-9DBE-7970B77E3345}" destId="{642A6645-EB04-4392-9496-08B3E0F4C55C}" srcOrd="0" destOrd="0" parTransId="{F10AB03E-EF11-40CA-B7DB-7E681161B7EF}" sibTransId="{BEF6EA16-FAA3-4586-AC0A-7FCC72787A5D}"/>
    <dgm:cxn modelId="{635E4888-7D9C-44E9-9A9F-7683EC862C55}" type="presOf" srcId="{642A6645-EB04-4392-9496-08B3E0F4C55C}" destId="{B5AE77D3-473F-469A-9A59-2C7CCB280DB8}" srcOrd="1" destOrd="0" presId="urn:microsoft.com/office/officeart/2005/8/layout/list1"/>
    <dgm:cxn modelId="{F4B81B0D-046C-4316-A50F-B6E86A7D5F9E}" type="presOf" srcId="{642A6645-EB04-4392-9496-08B3E0F4C55C}" destId="{D3A14CB4-AD70-4F2F-A2C1-CE361B234895}" srcOrd="0" destOrd="0" presId="urn:microsoft.com/office/officeart/2005/8/layout/list1"/>
    <dgm:cxn modelId="{6092D5BE-8F3C-405C-86F4-587469257C05}" type="presOf" srcId="{FB8F2862-B5CC-40E2-9196-656C49F18915}" destId="{B50AE13A-AB2E-40C0-92FE-9FA4A45EC3DE}" srcOrd="0" destOrd="0" presId="urn:microsoft.com/office/officeart/2005/8/layout/list1"/>
    <dgm:cxn modelId="{DA75E68F-03C7-427B-895C-A2B6740E8D31}" srcId="{642A6645-EB04-4392-9496-08B3E0F4C55C}" destId="{FB8F2862-B5CC-40E2-9196-656C49F18915}" srcOrd="0" destOrd="0" parTransId="{58B16935-0302-4E58-840B-3D13F10EA65C}" sibTransId="{37C249F1-D4AC-4A71-9CC1-DC0708EFFE4A}"/>
    <dgm:cxn modelId="{F50D33D3-B344-4FED-8D04-AC721354C178}" type="presParOf" srcId="{2B7D85C8-05D0-436E-8C04-2A3472EDC093}" destId="{A317E9CC-F77C-4EC7-AEFD-C63E76D4DC8A}" srcOrd="0" destOrd="0" presId="urn:microsoft.com/office/officeart/2005/8/layout/list1"/>
    <dgm:cxn modelId="{E44536A0-5BB8-4B4C-8B50-458E3126EFD7}" type="presParOf" srcId="{A317E9CC-F77C-4EC7-AEFD-C63E76D4DC8A}" destId="{D3A14CB4-AD70-4F2F-A2C1-CE361B234895}" srcOrd="0" destOrd="0" presId="urn:microsoft.com/office/officeart/2005/8/layout/list1"/>
    <dgm:cxn modelId="{50FE3363-3BA2-4F5B-B012-F7B7CC8200F9}" type="presParOf" srcId="{A317E9CC-F77C-4EC7-AEFD-C63E76D4DC8A}" destId="{B5AE77D3-473F-469A-9A59-2C7CCB280DB8}" srcOrd="1" destOrd="0" presId="urn:microsoft.com/office/officeart/2005/8/layout/list1"/>
    <dgm:cxn modelId="{4A1C59B7-B20F-41C2-A0A0-B21382D26AC2}" type="presParOf" srcId="{2B7D85C8-05D0-436E-8C04-2A3472EDC093}" destId="{17847A94-0E23-47C2-8E52-6FF75CC7762A}" srcOrd="1" destOrd="0" presId="urn:microsoft.com/office/officeart/2005/8/layout/list1"/>
    <dgm:cxn modelId="{3B38571D-A3D4-4E46-A6D7-316DBB491755}" type="presParOf" srcId="{2B7D85C8-05D0-436E-8C04-2A3472EDC093}" destId="{B50AE13A-AB2E-40C0-92FE-9FA4A45EC3D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985B0C9-A719-4217-A542-57B0B3BADB3E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E949B54-60CC-41A7-A699-EE34FDE77C91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婚假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61818A9C-B2F2-43D9-BD57-1B1D37790F6B}" type="parTrans" cxnId="{693D07C6-8857-4795-8D36-528161695824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4113F25B-DDF1-4FB6-8E5C-243FB0541B4C}" type="sibTrans" cxnId="{693D07C6-8857-4795-8D36-528161695824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2AAF7BCD-9215-4D2B-869B-565C36B93BB2}">
      <dgm:prSet phldrT="[文本]" custT="1"/>
      <dgm:spPr/>
      <dgm:t>
        <a:bodyPr/>
        <a:lstStyle/>
        <a:p>
          <a:r>
            <a:rPr lang="zh-CN" altLang="en-US" sz="1200" dirty="0" smtClean="0">
              <a:latin typeface="黑体" pitchFamily="49" charset="-122"/>
              <a:ea typeface="黑体" pitchFamily="49" charset="-122"/>
            </a:rPr>
            <a:t>前提：入职后领结婚证；入职时间满半年</a:t>
          </a:r>
          <a:endParaRPr lang="zh-CN" altLang="en-US" sz="1200" dirty="0">
            <a:latin typeface="黑体" pitchFamily="49" charset="-122"/>
            <a:ea typeface="黑体" pitchFamily="49" charset="-122"/>
          </a:endParaRPr>
        </a:p>
      </dgm:t>
    </dgm:pt>
    <dgm:pt modelId="{FF4D49BC-21F8-4979-AFA7-ADB6EE385DD5}" type="parTrans" cxnId="{C4414DC8-76E2-442A-A9B1-8D2F3A44A57F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9EBD1530-BA35-4354-A6B7-25FD781EDACC}" type="sibTrans" cxnId="{C4414DC8-76E2-442A-A9B1-8D2F3A44A57F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EA771C90-81E2-4F83-91C6-4912BB521BD8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陪产假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B35C3D4D-38B5-4F01-913D-F2069AF9B955}" type="parTrans" cxnId="{A64442D7-5FBD-4E74-B898-76063EA06306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4620BD04-D1EA-4407-8D79-4E2DE9C0325C}" type="sibTrans" cxnId="{A64442D7-5FBD-4E74-B898-76063EA06306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8971129E-CCF2-41F7-B5E8-3A8609B79C1F}">
      <dgm:prSet phldrT="[文本]" custT="1"/>
      <dgm:spPr/>
      <dgm:t>
        <a:bodyPr/>
        <a:lstStyle/>
        <a:p>
          <a:r>
            <a:rPr lang="zh-CN" altLang="en-US" sz="1200" dirty="0" smtClean="0">
              <a:latin typeface="黑体" pitchFamily="49" charset="-122"/>
              <a:ea typeface="黑体" pitchFamily="49" charset="-122"/>
            </a:rPr>
            <a:t>顺产</a:t>
          </a:r>
          <a:r>
            <a:rPr lang="en-US" altLang="zh-CN" sz="1200" dirty="0" smtClean="0"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200" dirty="0" smtClean="0">
              <a:latin typeface="黑体" pitchFamily="49" charset="-122"/>
              <a:ea typeface="黑体" pitchFamily="49" charset="-122"/>
            </a:rPr>
            <a:t>难产：均为</a:t>
          </a:r>
          <a:r>
            <a:rPr lang="en-US" altLang="zh-CN" sz="1200" dirty="0" smtClean="0">
              <a:latin typeface="黑体" pitchFamily="49" charset="-122"/>
              <a:ea typeface="黑体" pitchFamily="49" charset="-122"/>
            </a:rPr>
            <a:t>15</a:t>
          </a:r>
          <a:r>
            <a:rPr lang="zh-CN" altLang="en-US" sz="1200" dirty="0" smtClean="0">
              <a:latin typeface="黑体" pitchFamily="49" charset="-122"/>
              <a:ea typeface="黑体" pitchFamily="49" charset="-122"/>
            </a:rPr>
            <a:t>天（自然日）</a:t>
          </a:r>
          <a:endParaRPr lang="zh-CN" altLang="en-US" sz="1200" dirty="0">
            <a:latin typeface="黑体" pitchFamily="49" charset="-122"/>
            <a:ea typeface="黑体" pitchFamily="49" charset="-122"/>
          </a:endParaRPr>
        </a:p>
      </dgm:t>
    </dgm:pt>
    <dgm:pt modelId="{45C6A09B-7BF8-4561-8A29-B3778198FA23}" type="parTrans" cxnId="{8C9B4AEF-9047-462D-AC43-12A127D801A1}">
      <dgm:prSet/>
      <dgm:spPr/>
      <dgm:t>
        <a:bodyPr/>
        <a:lstStyle/>
        <a:p>
          <a:endParaRPr lang="zh-CN" altLang="en-US"/>
        </a:p>
      </dgm:t>
    </dgm:pt>
    <dgm:pt modelId="{DD86886F-F553-4293-A265-2D720546343B}" type="sibTrans" cxnId="{8C9B4AEF-9047-462D-AC43-12A127D801A1}">
      <dgm:prSet/>
      <dgm:spPr/>
      <dgm:t>
        <a:bodyPr/>
        <a:lstStyle/>
        <a:p>
          <a:endParaRPr lang="zh-CN" altLang="en-US"/>
        </a:p>
      </dgm:t>
    </dgm:pt>
    <dgm:pt modelId="{74107061-9BE7-46A7-9DC4-7D614B9C73A9}">
      <dgm:prSet phldrT="[文本]" custT="1"/>
      <dgm:spPr/>
      <dgm:t>
        <a:bodyPr/>
        <a:lstStyle/>
        <a:p>
          <a:r>
            <a:rPr lang="zh-CN" altLang="en-US" sz="1200" dirty="0" smtClean="0">
              <a:latin typeface="黑体" pitchFamily="49" charset="-122"/>
              <a:ea typeface="黑体" pitchFamily="49" charset="-122"/>
            </a:rPr>
            <a:t>时间：</a:t>
          </a:r>
          <a:r>
            <a:rPr lang="en-US" altLang="zh-CN" sz="1200" dirty="0" smtClean="0">
              <a:latin typeface="黑体" pitchFamily="49" charset="-122"/>
              <a:ea typeface="黑体" pitchFamily="49" charset="-122"/>
            </a:rPr>
            <a:t>3</a:t>
          </a:r>
          <a:r>
            <a:rPr lang="zh-CN" altLang="en-US" sz="1200" dirty="0" smtClean="0">
              <a:latin typeface="黑体" pitchFamily="49" charset="-122"/>
              <a:ea typeface="黑体" pitchFamily="49" charset="-122"/>
            </a:rPr>
            <a:t>个工作日</a:t>
          </a:r>
          <a:r>
            <a:rPr lang="en-US" altLang="zh-CN" sz="1200" dirty="0" smtClean="0">
              <a:latin typeface="黑体" pitchFamily="49" charset="-122"/>
              <a:ea typeface="黑体" pitchFamily="49" charset="-122"/>
            </a:rPr>
            <a:t>+5</a:t>
          </a:r>
          <a:r>
            <a:rPr lang="zh-CN" altLang="en-US" sz="1200" dirty="0" smtClean="0">
              <a:latin typeface="黑体" pitchFamily="49" charset="-122"/>
              <a:ea typeface="黑体" pitchFamily="49" charset="-122"/>
            </a:rPr>
            <a:t>个工作日福利休假</a:t>
          </a:r>
          <a:endParaRPr lang="zh-CN" altLang="en-US" sz="1200" dirty="0">
            <a:latin typeface="黑体" pitchFamily="49" charset="-122"/>
            <a:ea typeface="黑体" pitchFamily="49" charset="-122"/>
          </a:endParaRPr>
        </a:p>
      </dgm:t>
    </dgm:pt>
    <dgm:pt modelId="{3DBA42EA-E31E-4193-9D14-33C913BBD706}" type="parTrans" cxnId="{27D576B3-A81A-48E7-BBD3-388E42E52543}">
      <dgm:prSet/>
      <dgm:spPr/>
      <dgm:t>
        <a:bodyPr/>
        <a:lstStyle/>
        <a:p>
          <a:endParaRPr lang="zh-CN" altLang="en-US"/>
        </a:p>
      </dgm:t>
    </dgm:pt>
    <dgm:pt modelId="{F27E76E0-0AF1-4A90-A6FB-2E980C0DF5FD}" type="sibTrans" cxnId="{27D576B3-A81A-48E7-BBD3-388E42E52543}">
      <dgm:prSet/>
      <dgm:spPr/>
      <dgm:t>
        <a:bodyPr/>
        <a:lstStyle/>
        <a:p>
          <a:endParaRPr lang="zh-CN" altLang="en-US"/>
        </a:p>
      </dgm:t>
    </dgm:pt>
    <dgm:pt modelId="{61856601-2A25-49D1-981B-6C43A5965E4D}" type="pres">
      <dgm:prSet presAssocID="{F985B0C9-A719-4217-A542-57B0B3BADB3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2C3CCD-06F7-44F0-ACF7-A0BA1EBD1392}" type="pres">
      <dgm:prSet presAssocID="{8E949B54-60CC-41A7-A699-EE34FDE77C91}" presName="linNode" presStyleCnt="0"/>
      <dgm:spPr/>
    </dgm:pt>
    <dgm:pt modelId="{ECB922C0-4E3D-4CEB-80A9-A9C10BEE5B47}" type="pres">
      <dgm:prSet presAssocID="{8E949B54-60CC-41A7-A699-EE34FDE77C91}" presName="parentText" presStyleLbl="node1" presStyleIdx="0" presStyleCnt="2" custScaleY="2177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15112-6C74-4D5D-9723-35D67E04C7CE}" type="pres">
      <dgm:prSet presAssocID="{8E949B54-60CC-41A7-A699-EE34FDE77C91}" presName="descendantText" presStyleLbl="alignAccFollowNode1" presStyleIdx="0" presStyleCnt="2" custScaleY="217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DD71F7-05BB-43D7-AE5E-BDF7EB5D1823}" type="pres">
      <dgm:prSet presAssocID="{4113F25B-DDF1-4FB6-8E5C-243FB0541B4C}" presName="sp" presStyleCnt="0"/>
      <dgm:spPr/>
    </dgm:pt>
    <dgm:pt modelId="{120D4250-5633-488E-8383-BBCBC0FDA7AF}" type="pres">
      <dgm:prSet presAssocID="{EA771C90-81E2-4F83-91C6-4912BB521BD8}" presName="linNode" presStyleCnt="0"/>
      <dgm:spPr/>
    </dgm:pt>
    <dgm:pt modelId="{2F1A8ADF-2331-4B0D-89B0-4FB8E0A86D07}" type="pres">
      <dgm:prSet presAssocID="{EA771C90-81E2-4F83-91C6-4912BB521BD8}" presName="parentText" presStyleLbl="node1" presStyleIdx="1" presStyleCnt="2" custScaleY="2151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A625B1-56CB-4092-99A5-ECA7454566BB}" type="pres">
      <dgm:prSet presAssocID="{EA771C90-81E2-4F83-91C6-4912BB521BD8}" presName="descendantText" presStyleLbl="alignAccFollowNode1" presStyleIdx="1" presStyleCnt="2" custScaleY="192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9B4AEF-9047-462D-AC43-12A127D801A1}" srcId="{EA771C90-81E2-4F83-91C6-4912BB521BD8}" destId="{8971129E-CCF2-41F7-B5E8-3A8609B79C1F}" srcOrd="0" destOrd="0" parTransId="{45C6A09B-7BF8-4561-8A29-B3778198FA23}" sibTransId="{DD86886F-F553-4293-A265-2D720546343B}"/>
    <dgm:cxn modelId="{C4414DC8-76E2-442A-A9B1-8D2F3A44A57F}" srcId="{8E949B54-60CC-41A7-A699-EE34FDE77C91}" destId="{2AAF7BCD-9215-4D2B-869B-565C36B93BB2}" srcOrd="0" destOrd="0" parTransId="{FF4D49BC-21F8-4979-AFA7-ADB6EE385DD5}" sibTransId="{9EBD1530-BA35-4354-A6B7-25FD781EDACC}"/>
    <dgm:cxn modelId="{4A815050-C944-4CEA-A5BE-69B2C4E30C41}" type="presOf" srcId="{2AAF7BCD-9215-4D2B-869B-565C36B93BB2}" destId="{79715112-6C74-4D5D-9723-35D67E04C7CE}" srcOrd="0" destOrd="0" presId="urn:microsoft.com/office/officeart/2005/8/layout/vList5"/>
    <dgm:cxn modelId="{27D576B3-A81A-48E7-BBD3-388E42E52543}" srcId="{8E949B54-60CC-41A7-A699-EE34FDE77C91}" destId="{74107061-9BE7-46A7-9DC4-7D614B9C73A9}" srcOrd="1" destOrd="0" parTransId="{3DBA42EA-E31E-4193-9D14-33C913BBD706}" sibTransId="{F27E76E0-0AF1-4A90-A6FB-2E980C0DF5FD}"/>
    <dgm:cxn modelId="{A64442D7-5FBD-4E74-B898-76063EA06306}" srcId="{F985B0C9-A719-4217-A542-57B0B3BADB3E}" destId="{EA771C90-81E2-4F83-91C6-4912BB521BD8}" srcOrd="1" destOrd="0" parTransId="{B35C3D4D-38B5-4F01-913D-F2069AF9B955}" sibTransId="{4620BD04-D1EA-4407-8D79-4E2DE9C0325C}"/>
    <dgm:cxn modelId="{AF1A25D0-F35C-4695-89D7-6D5692BEF560}" type="presOf" srcId="{8E949B54-60CC-41A7-A699-EE34FDE77C91}" destId="{ECB922C0-4E3D-4CEB-80A9-A9C10BEE5B47}" srcOrd="0" destOrd="0" presId="urn:microsoft.com/office/officeart/2005/8/layout/vList5"/>
    <dgm:cxn modelId="{395FD178-B92D-46A0-8BAB-7264871E6CE8}" type="presOf" srcId="{74107061-9BE7-46A7-9DC4-7D614B9C73A9}" destId="{79715112-6C74-4D5D-9723-35D67E04C7CE}" srcOrd="0" destOrd="1" presId="urn:microsoft.com/office/officeart/2005/8/layout/vList5"/>
    <dgm:cxn modelId="{15AA32FC-40DA-41BE-BB08-4B9D6A876465}" type="presOf" srcId="{F985B0C9-A719-4217-A542-57B0B3BADB3E}" destId="{61856601-2A25-49D1-981B-6C43A5965E4D}" srcOrd="0" destOrd="0" presId="urn:microsoft.com/office/officeart/2005/8/layout/vList5"/>
    <dgm:cxn modelId="{693D07C6-8857-4795-8D36-528161695824}" srcId="{F985B0C9-A719-4217-A542-57B0B3BADB3E}" destId="{8E949B54-60CC-41A7-A699-EE34FDE77C91}" srcOrd="0" destOrd="0" parTransId="{61818A9C-B2F2-43D9-BD57-1B1D37790F6B}" sibTransId="{4113F25B-DDF1-4FB6-8E5C-243FB0541B4C}"/>
    <dgm:cxn modelId="{5F83FE2A-1789-45B1-8752-AB50A96CC871}" type="presOf" srcId="{8971129E-CCF2-41F7-B5E8-3A8609B79C1F}" destId="{1AA625B1-56CB-4092-99A5-ECA7454566BB}" srcOrd="0" destOrd="0" presId="urn:microsoft.com/office/officeart/2005/8/layout/vList5"/>
    <dgm:cxn modelId="{B6793571-8326-48C0-BF0E-352655F9698F}" type="presOf" srcId="{EA771C90-81E2-4F83-91C6-4912BB521BD8}" destId="{2F1A8ADF-2331-4B0D-89B0-4FB8E0A86D07}" srcOrd="0" destOrd="0" presId="urn:microsoft.com/office/officeart/2005/8/layout/vList5"/>
    <dgm:cxn modelId="{47075F27-9FD9-40D8-8028-1EEA4E8408E6}" type="presParOf" srcId="{61856601-2A25-49D1-981B-6C43A5965E4D}" destId="{F62C3CCD-06F7-44F0-ACF7-A0BA1EBD1392}" srcOrd="0" destOrd="0" presId="urn:microsoft.com/office/officeart/2005/8/layout/vList5"/>
    <dgm:cxn modelId="{95CBE49F-3A74-4665-B66D-D3D07B2C3EC2}" type="presParOf" srcId="{F62C3CCD-06F7-44F0-ACF7-A0BA1EBD1392}" destId="{ECB922C0-4E3D-4CEB-80A9-A9C10BEE5B47}" srcOrd="0" destOrd="0" presId="urn:microsoft.com/office/officeart/2005/8/layout/vList5"/>
    <dgm:cxn modelId="{AD978D25-128D-4832-89A6-84D4747A9A96}" type="presParOf" srcId="{F62C3CCD-06F7-44F0-ACF7-A0BA1EBD1392}" destId="{79715112-6C74-4D5D-9723-35D67E04C7CE}" srcOrd="1" destOrd="0" presId="urn:microsoft.com/office/officeart/2005/8/layout/vList5"/>
    <dgm:cxn modelId="{9034A166-98E6-429A-A066-475DEE51CEBC}" type="presParOf" srcId="{61856601-2A25-49D1-981B-6C43A5965E4D}" destId="{E8DD71F7-05BB-43D7-AE5E-BDF7EB5D1823}" srcOrd="1" destOrd="0" presId="urn:microsoft.com/office/officeart/2005/8/layout/vList5"/>
    <dgm:cxn modelId="{A343D73B-E721-4166-8A1A-D161A3A13005}" type="presParOf" srcId="{61856601-2A25-49D1-981B-6C43A5965E4D}" destId="{120D4250-5633-488E-8383-BBCBC0FDA7AF}" srcOrd="2" destOrd="0" presId="urn:microsoft.com/office/officeart/2005/8/layout/vList5"/>
    <dgm:cxn modelId="{A656DFB7-567D-4489-836C-1E4AF68A5533}" type="presParOf" srcId="{120D4250-5633-488E-8383-BBCBC0FDA7AF}" destId="{2F1A8ADF-2331-4B0D-89B0-4FB8E0A86D07}" srcOrd="0" destOrd="0" presId="urn:microsoft.com/office/officeart/2005/8/layout/vList5"/>
    <dgm:cxn modelId="{55039E45-58B4-4E2A-849A-A3E8B5B30862}" type="presParOf" srcId="{120D4250-5633-488E-8383-BBCBC0FDA7AF}" destId="{1AA625B1-56CB-4092-99A5-ECA7454566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985B0C9-A719-4217-A542-57B0B3BADB3E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E949B54-60CC-41A7-A699-EE34FDE77C91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法定节假日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61818A9C-B2F2-43D9-BD57-1B1D37790F6B}" type="parTrans" cxnId="{693D07C6-8857-4795-8D36-528161695824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4113F25B-DDF1-4FB6-8E5C-243FB0541B4C}" type="sibTrans" cxnId="{693D07C6-8857-4795-8D36-528161695824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2AAF7BCD-9215-4D2B-869B-565C36B93BB2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按国家规定执行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FF4D49BC-21F8-4979-AFA7-ADB6EE385DD5}" type="parTrans" cxnId="{C4414DC8-76E2-442A-A9B1-8D2F3A44A57F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9EBD1530-BA35-4354-A6B7-25FD781EDACC}" type="sibTrans" cxnId="{C4414DC8-76E2-442A-A9B1-8D2F3A44A57F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EA771C90-81E2-4F83-91C6-4912BB521BD8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年休假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B35C3D4D-38B5-4F01-913D-F2069AF9B955}" type="parTrans" cxnId="{A64442D7-5FBD-4E74-B898-76063EA06306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4620BD04-D1EA-4407-8D79-4E2DE9C0325C}" type="sibTrans" cxnId="{A64442D7-5FBD-4E74-B898-76063EA06306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584390C9-72BA-44F0-B74E-D99D5B1B1C6A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入职满半年即可开始休假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6FC970EE-85F7-4099-8FEB-C59BEB5A5905}" type="parTrans" cxnId="{2B9C43C9-0B08-49B8-8DAC-01CC808E62AE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DE17B8E6-3030-40DA-BEFC-23BDA74165E8}" type="sibTrans" cxnId="{2B9C43C9-0B08-49B8-8DAC-01CC808E62AE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8971129E-CCF2-41F7-B5E8-3A8609B79C1F}">
      <dgm:prSet phldrT="[文本]" custT="1"/>
      <dgm:spPr/>
      <dgm:t>
        <a:bodyPr/>
        <a:lstStyle/>
        <a:p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3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年以内：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个工作日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45C6A09B-7BF8-4561-8A29-B3778198FA23}" type="parTrans" cxnId="{8C9B4AEF-9047-462D-AC43-12A127D801A1}">
      <dgm:prSet/>
      <dgm:spPr/>
      <dgm:t>
        <a:bodyPr/>
        <a:lstStyle/>
        <a:p>
          <a:endParaRPr lang="zh-CN" altLang="en-US"/>
        </a:p>
      </dgm:t>
    </dgm:pt>
    <dgm:pt modelId="{DD86886F-F553-4293-A265-2D720546343B}" type="sibTrans" cxnId="{8C9B4AEF-9047-462D-AC43-12A127D801A1}">
      <dgm:prSet/>
      <dgm:spPr/>
      <dgm:t>
        <a:bodyPr/>
        <a:lstStyle/>
        <a:p>
          <a:endParaRPr lang="zh-CN" altLang="en-US"/>
        </a:p>
      </dgm:t>
    </dgm:pt>
    <dgm:pt modelId="{E5322B49-29DB-4145-87BB-F22BDFAB7061}">
      <dgm:prSet phldrT="[文本]" custT="1"/>
      <dgm:spPr/>
      <dgm:t>
        <a:bodyPr/>
        <a:lstStyle/>
        <a:p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3-5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年：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年假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+2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天福利休假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57FAA453-38A1-411E-A55E-32C53F7B3491}" type="parTrans" cxnId="{47E741E5-3EAA-4493-9853-50F44DA742CF}">
      <dgm:prSet/>
      <dgm:spPr/>
      <dgm:t>
        <a:bodyPr/>
        <a:lstStyle/>
        <a:p>
          <a:endParaRPr lang="zh-CN" altLang="en-US"/>
        </a:p>
      </dgm:t>
    </dgm:pt>
    <dgm:pt modelId="{C6C2679B-B11A-419F-A9E1-BE79AA518017}" type="sibTrans" cxnId="{47E741E5-3EAA-4493-9853-50F44DA742CF}">
      <dgm:prSet/>
      <dgm:spPr/>
      <dgm:t>
        <a:bodyPr/>
        <a:lstStyle/>
        <a:p>
          <a:endParaRPr lang="zh-CN" altLang="en-US"/>
        </a:p>
      </dgm:t>
    </dgm:pt>
    <dgm:pt modelId="{9B4143D9-219E-4C4B-9F17-B28C3BEB582B}">
      <dgm:prSet phldrT="[文本]" custT="1"/>
      <dgm:spPr/>
      <dgm:t>
        <a:bodyPr/>
        <a:lstStyle/>
        <a:p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5-10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年：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年假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+4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日福利休假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2114695C-86E0-4567-A9D7-4512944D0297}" type="parTrans" cxnId="{A47E6637-CDF6-41BB-9495-A708C9846F0C}">
      <dgm:prSet/>
      <dgm:spPr/>
      <dgm:t>
        <a:bodyPr/>
        <a:lstStyle/>
        <a:p>
          <a:endParaRPr lang="zh-CN" altLang="en-US"/>
        </a:p>
      </dgm:t>
    </dgm:pt>
    <dgm:pt modelId="{0CBD7561-905F-489C-A40D-C8382466D7C9}" type="sibTrans" cxnId="{A47E6637-CDF6-41BB-9495-A708C9846F0C}">
      <dgm:prSet/>
      <dgm:spPr/>
      <dgm:t>
        <a:bodyPr/>
        <a:lstStyle/>
        <a:p>
          <a:endParaRPr lang="zh-CN" altLang="en-US"/>
        </a:p>
      </dgm:t>
    </dgm:pt>
    <dgm:pt modelId="{AE4260D6-5BC4-4611-A50F-1A5FFAE6A991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有效期：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1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年半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D6A77379-E822-4028-95EF-56CA9C5D467E}" type="parTrans" cxnId="{C72FCF5E-EDA9-4EB8-9BAB-DFB55E717963}">
      <dgm:prSet/>
      <dgm:spPr/>
    </dgm:pt>
    <dgm:pt modelId="{FAC3A844-115F-4D72-8C71-98D0B56E687C}" type="sibTrans" cxnId="{C72FCF5E-EDA9-4EB8-9BAB-DFB55E717963}">
      <dgm:prSet/>
      <dgm:spPr/>
    </dgm:pt>
    <dgm:pt modelId="{61856601-2A25-49D1-981B-6C43A5965E4D}" type="pres">
      <dgm:prSet presAssocID="{F985B0C9-A719-4217-A542-57B0B3BADB3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2C3CCD-06F7-44F0-ACF7-A0BA1EBD1392}" type="pres">
      <dgm:prSet presAssocID="{8E949B54-60CC-41A7-A699-EE34FDE77C91}" presName="linNode" presStyleCnt="0"/>
      <dgm:spPr/>
    </dgm:pt>
    <dgm:pt modelId="{ECB922C0-4E3D-4CEB-80A9-A9C10BEE5B47}" type="pres">
      <dgm:prSet presAssocID="{8E949B54-60CC-41A7-A699-EE34FDE77C91}" presName="parentText" presStyleLbl="node1" presStyleIdx="0" presStyleCnt="2" custScaleY="2177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15112-6C74-4D5D-9723-35D67E04C7CE}" type="pres">
      <dgm:prSet presAssocID="{8E949B54-60CC-41A7-A699-EE34FDE77C91}" presName="descendantText" presStyleLbl="alignAccFollowNode1" presStyleIdx="0" presStyleCnt="2" custScaleY="217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DD71F7-05BB-43D7-AE5E-BDF7EB5D1823}" type="pres">
      <dgm:prSet presAssocID="{4113F25B-DDF1-4FB6-8E5C-243FB0541B4C}" presName="sp" presStyleCnt="0"/>
      <dgm:spPr/>
    </dgm:pt>
    <dgm:pt modelId="{120D4250-5633-488E-8383-BBCBC0FDA7AF}" type="pres">
      <dgm:prSet presAssocID="{EA771C90-81E2-4F83-91C6-4912BB521BD8}" presName="linNode" presStyleCnt="0"/>
      <dgm:spPr/>
    </dgm:pt>
    <dgm:pt modelId="{2F1A8ADF-2331-4B0D-89B0-4FB8E0A86D07}" type="pres">
      <dgm:prSet presAssocID="{EA771C90-81E2-4F83-91C6-4912BB521BD8}" presName="parentText" presStyleLbl="node1" presStyleIdx="1" presStyleCnt="2" custScaleY="5920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A625B1-56CB-4092-99A5-ECA7454566BB}" type="pres">
      <dgm:prSet presAssocID="{EA771C90-81E2-4F83-91C6-4912BB521BD8}" presName="descendantText" presStyleLbl="alignAccFollowNode1" presStyleIdx="1" presStyleCnt="2" custScaleY="59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C43C9-0B08-49B8-8DAC-01CC808E62AE}" srcId="{EA771C90-81E2-4F83-91C6-4912BB521BD8}" destId="{584390C9-72BA-44F0-B74E-D99D5B1B1C6A}" srcOrd="3" destOrd="0" parTransId="{6FC970EE-85F7-4099-8FEB-C59BEB5A5905}" sibTransId="{DE17B8E6-3030-40DA-BEFC-23BDA74165E8}"/>
    <dgm:cxn modelId="{8C9B4AEF-9047-462D-AC43-12A127D801A1}" srcId="{EA771C90-81E2-4F83-91C6-4912BB521BD8}" destId="{8971129E-CCF2-41F7-B5E8-3A8609B79C1F}" srcOrd="0" destOrd="0" parTransId="{45C6A09B-7BF8-4561-8A29-B3778198FA23}" sibTransId="{DD86886F-F553-4293-A265-2D720546343B}"/>
    <dgm:cxn modelId="{8F59C904-8540-407B-B36D-F12378BE0143}" type="presOf" srcId="{9B4143D9-219E-4C4B-9F17-B28C3BEB582B}" destId="{1AA625B1-56CB-4092-99A5-ECA7454566BB}" srcOrd="0" destOrd="2" presId="urn:microsoft.com/office/officeart/2005/8/layout/vList5"/>
    <dgm:cxn modelId="{C72FCF5E-EDA9-4EB8-9BAB-DFB55E717963}" srcId="{EA771C90-81E2-4F83-91C6-4912BB521BD8}" destId="{AE4260D6-5BC4-4611-A50F-1A5FFAE6A991}" srcOrd="4" destOrd="0" parTransId="{D6A77379-E822-4028-95EF-56CA9C5D467E}" sibTransId="{FAC3A844-115F-4D72-8C71-98D0B56E687C}"/>
    <dgm:cxn modelId="{4318216E-12E6-47F4-882E-CBAB0E3CFF94}" type="presOf" srcId="{E5322B49-29DB-4145-87BB-F22BDFAB7061}" destId="{1AA625B1-56CB-4092-99A5-ECA7454566BB}" srcOrd="0" destOrd="1" presId="urn:microsoft.com/office/officeart/2005/8/layout/vList5"/>
    <dgm:cxn modelId="{47E741E5-3EAA-4493-9853-50F44DA742CF}" srcId="{EA771C90-81E2-4F83-91C6-4912BB521BD8}" destId="{E5322B49-29DB-4145-87BB-F22BDFAB7061}" srcOrd="1" destOrd="0" parTransId="{57FAA453-38A1-411E-A55E-32C53F7B3491}" sibTransId="{C6C2679B-B11A-419F-A9E1-BE79AA518017}"/>
    <dgm:cxn modelId="{C4414DC8-76E2-442A-A9B1-8D2F3A44A57F}" srcId="{8E949B54-60CC-41A7-A699-EE34FDE77C91}" destId="{2AAF7BCD-9215-4D2B-869B-565C36B93BB2}" srcOrd="0" destOrd="0" parTransId="{FF4D49BC-21F8-4979-AFA7-ADB6EE385DD5}" sibTransId="{9EBD1530-BA35-4354-A6B7-25FD781EDACC}"/>
    <dgm:cxn modelId="{BE74DB79-4D6B-470A-B3F8-3F0E6B36CA8B}" type="presOf" srcId="{8971129E-CCF2-41F7-B5E8-3A8609B79C1F}" destId="{1AA625B1-56CB-4092-99A5-ECA7454566BB}" srcOrd="0" destOrd="0" presId="urn:microsoft.com/office/officeart/2005/8/layout/vList5"/>
    <dgm:cxn modelId="{B32D588E-60F7-436B-B9D8-445D24A0D49B}" type="presOf" srcId="{F985B0C9-A719-4217-A542-57B0B3BADB3E}" destId="{61856601-2A25-49D1-981B-6C43A5965E4D}" srcOrd="0" destOrd="0" presId="urn:microsoft.com/office/officeart/2005/8/layout/vList5"/>
    <dgm:cxn modelId="{A64442D7-5FBD-4E74-B898-76063EA06306}" srcId="{F985B0C9-A719-4217-A542-57B0B3BADB3E}" destId="{EA771C90-81E2-4F83-91C6-4912BB521BD8}" srcOrd="1" destOrd="0" parTransId="{B35C3D4D-38B5-4F01-913D-F2069AF9B955}" sibTransId="{4620BD04-D1EA-4407-8D79-4E2DE9C0325C}"/>
    <dgm:cxn modelId="{A47E6637-CDF6-41BB-9495-A708C9846F0C}" srcId="{EA771C90-81E2-4F83-91C6-4912BB521BD8}" destId="{9B4143D9-219E-4C4B-9F17-B28C3BEB582B}" srcOrd="2" destOrd="0" parTransId="{2114695C-86E0-4567-A9D7-4512944D0297}" sibTransId="{0CBD7561-905F-489C-A40D-C8382466D7C9}"/>
    <dgm:cxn modelId="{61B0E97C-C961-4CCF-981E-6EA041A701FC}" type="presOf" srcId="{EA771C90-81E2-4F83-91C6-4912BB521BD8}" destId="{2F1A8ADF-2331-4B0D-89B0-4FB8E0A86D07}" srcOrd="0" destOrd="0" presId="urn:microsoft.com/office/officeart/2005/8/layout/vList5"/>
    <dgm:cxn modelId="{693D07C6-8857-4795-8D36-528161695824}" srcId="{F985B0C9-A719-4217-A542-57B0B3BADB3E}" destId="{8E949B54-60CC-41A7-A699-EE34FDE77C91}" srcOrd="0" destOrd="0" parTransId="{61818A9C-B2F2-43D9-BD57-1B1D37790F6B}" sibTransId="{4113F25B-DDF1-4FB6-8E5C-243FB0541B4C}"/>
    <dgm:cxn modelId="{04CF8793-42EB-4911-A578-367C6E6F577F}" type="presOf" srcId="{2AAF7BCD-9215-4D2B-869B-565C36B93BB2}" destId="{79715112-6C74-4D5D-9723-35D67E04C7CE}" srcOrd="0" destOrd="0" presId="urn:microsoft.com/office/officeart/2005/8/layout/vList5"/>
    <dgm:cxn modelId="{0B4E29B7-EE6F-4FCD-9FBD-BA5F1BBCC276}" type="presOf" srcId="{584390C9-72BA-44F0-B74E-D99D5B1B1C6A}" destId="{1AA625B1-56CB-4092-99A5-ECA7454566BB}" srcOrd="0" destOrd="3" presId="urn:microsoft.com/office/officeart/2005/8/layout/vList5"/>
    <dgm:cxn modelId="{D3C6F4C9-800B-4767-811E-EF3CE2422FD4}" type="presOf" srcId="{AE4260D6-5BC4-4611-A50F-1A5FFAE6A991}" destId="{1AA625B1-56CB-4092-99A5-ECA7454566BB}" srcOrd="0" destOrd="4" presId="urn:microsoft.com/office/officeart/2005/8/layout/vList5"/>
    <dgm:cxn modelId="{85622D98-D8C4-4E10-8197-43121BA767AB}" type="presOf" srcId="{8E949B54-60CC-41A7-A699-EE34FDE77C91}" destId="{ECB922C0-4E3D-4CEB-80A9-A9C10BEE5B47}" srcOrd="0" destOrd="0" presId="urn:microsoft.com/office/officeart/2005/8/layout/vList5"/>
    <dgm:cxn modelId="{EC60E058-20F6-4856-84ED-9BBDC374B7FA}" type="presParOf" srcId="{61856601-2A25-49D1-981B-6C43A5965E4D}" destId="{F62C3CCD-06F7-44F0-ACF7-A0BA1EBD1392}" srcOrd="0" destOrd="0" presId="urn:microsoft.com/office/officeart/2005/8/layout/vList5"/>
    <dgm:cxn modelId="{DA9BF155-3E0A-4F8A-9982-ABCC3B1D2530}" type="presParOf" srcId="{F62C3CCD-06F7-44F0-ACF7-A0BA1EBD1392}" destId="{ECB922C0-4E3D-4CEB-80A9-A9C10BEE5B47}" srcOrd="0" destOrd="0" presId="urn:microsoft.com/office/officeart/2005/8/layout/vList5"/>
    <dgm:cxn modelId="{7AD3E57E-9602-4EFA-837A-E53A3B78DF14}" type="presParOf" srcId="{F62C3CCD-06F7-44F0-ACF7-A0BA1EBD1392}" destId="{79715112-6C74-4D5D-9723-35D67E04C7CE}" srcOrd="1" destOrd="0" presId="urn:microsoft.com/office/officeart/2005/8/layout/vList5"/>
    <dgm:cxn modelId="{216D10F7-D92C-4FE0-9D6D-27B45A263138}" type="presParOf" srcId="{61856601-2A25-49D1-981B-6C43A5965E4D}" destId="{E8DD71F7-05BB-43D7-AE5E-BDF7EB5D1823}" srcOrd="1" destOrd="0" presId="urn:microsoft.com/office/officeart/2005/8/layout/vList5"/>
    <dgm:cxn modelId="{A4C5659E-FD1A-4375-802D-1598EE373214}" type="presParOf" srcId="{61856601-2A25-49D1-981B-6C43A5965E4D}" destId="{120D4250-5633-488E-8383-BBCBC0FDA7AF}" srcOrd="2" destOrd="0" presId="urn:microsoft.com/office/officeart/2005/8/layout/vList5"/>
    <dgm:cxn modelId="{5FCC4BF1-279F-4D61-B33E-092983B35D97}" type="presParOf" srcId="{120D4250-5633-488E-8383-BBCBC0FDA7AF}" destId="{2F1A8ADF-2331-4B0D-89B0-4FB8E0A86D07}" srcOrd="0" destOrd="0" presId="urn:microsoft.com/office/officeart/2005/8/layout/vList5"/>
    <dgm:cxn modelId="{16BBCD0A-9422-4C2F-9E8A-F4E80306D467}" type="presParOf" srcId="{120D4250-5633-488E-8383-BBCBC0FDA7AF}" destId="{1AA625B1-56CB-4092-99A5-ECA7454566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985B0C9-A719-4217-A542-57B0B3BADB3E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E949B54-60CC-41A7-A699-EE34FDE77C91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法定节假日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61818A9C-B2F2-43D9-BD57-1B1D37790F6B}" type="parTrans" cxnId="{693D07C6-8857-4795-8D36-528161695824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4113F25B-DDF1-4FB6-8E5C-243FB0541B4C}" type="sibTrans" cxnId="{693D07C6-8857-4795-8D36-528161695824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2AAF7BCD-9215-4D2B-869B-565C36B93BB2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按国家规定执行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FF4D49BC-21F8-4979-AFA7-ADB6EE385DD5}" type="parTrans" cxnId="{C4414DC8-76E2-442A-A9B1-8D2F3A44A57F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9EBD1530-BA35-4354-A6B7-25FD781EDACC}" type="sibTrans" cxnId="{C4414DC8-76E2-442A-A9B1-8D2F3A44A57F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EA771C90-81E2-4F83-91C6-4912BB521BD8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年休假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B35C3D4D-38B5-4F01-913D-F2069AF9B955}" type="parTrans" cxnId="{A64442D7-5FBD-4E74-B898-76063EA06306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4620BD04-D1EA-4407-8D79-4E2DE9C0325C}" type="sibTrans" cxnId="{A64442D7-5FBD-4E74-B898-76063EA06306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584390C9-72BA-44F0-B74E-D99D5B1B1C6A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入职满半年即可开始休假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6FC970EE-85F7-4099-8FEB-C59BEB5A5905}" type="parTrans" cxnId="{2B9C43C9-0B08-49B8-8DAC-01CC808E62AE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DE17B8E6-3030-40DA-BEFC-23BDA74165E8}" type="sibTrans" cxnId="{2B9C43C9-0B08-49B8-8DAC-01CC808E62AE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8971129E-CCF2-41F7-B5E8-3A8609B79C1F}">
      <dgm:prSet phldrT="[文本]" custT="1"/>
      <dgm:spPr/>
      <dgm:t>
        <a:bodyPr/>
        <a:lstStyle/>
        <a:p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3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年以内：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个工作日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45C6A09B-7BF8-4561-8A29-B3778198FA23}" type="parTrans" cxnId="{8C9B4AEF-9047-462D-AC43-12A127D801A1}">
      <dgm:prSet/>
      <dgm:spPr/>
      <dgm:t>
        <a:bodyPr/>
        <a:lstStyle/>
        <a:p>
          <a:endParaRPr lang="zh-CN" altLang="en-US"/>
        </a:p>
      </dgm:t>
    </dgm:pt>
    <dgm:pt modelId="{DD86886F-F553-4293-A265-2D720546343B}" type="sibTrans" cxnId="{8C9B4AEF-9047-462D-AC43-12A127D801A1}">
      <dgm:prSet/>
      <dgm:spPr/>
      <dgm:t>
        <a:bodyPr/>
        <a:lstStyle/>
        <a:p>
          <a:endParaRPr lang="zh-CN" altLang="en-US"/>
        </a:p>
      </dgm:t>
    </dgm:pt>
    <dgm:pt modelId="{E5322B49-29DB-4145-87BB-F22BDFAB7061}">
      <dgm:prSet phldrT="[文本]" custT="1"/>
      <dgm:spPr/>
      <dgm:t>
        <a:bodyPr/>
        <a:lstStyle/>
        <a:p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3-5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年：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年假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+2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天福利休假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57FAA453-38A1-411E-A55E-32C53F7B3491}" type="parTrans" cxnId="{47E741E5-3EAA-4493-9853-50F44DA742CF}">
      <dgm:prSet/>
      <dgm:spPr/>
      <dgm:t>
        <a:bodyPr/>
        <a:lstStyle/>
        <a:p>
          <a:endParaRPr lang="zh-CN" altLang="en-US"/>
        </a:p>
      </dgm:t>
    </dgm:pt>
    <dgm:pt modelId="{C6C2679B-B11A-419F-A9E1-BE79AA518017}" type="sibTrans" cxnId="{47E741E5-3EAA-4493-9853-50F44DA742CF}">
      <dgm:prSet/>
      <dgm:spPr/>
      <dgm:t>
        <a:bodyPr/>
        <a:lstStyle/>
        <a:p>
          <a:endParaRPr lang="zh-CN" altLang="en-US"/>
        </a:p>
      </dgm:t>
    </dgm:pt>
    <dgm:pt modelId="{9B4143D9-219E-4C4B-9F17-B28C3BEB582B}">
      <dgm:prSet phldrT="[文本]" custT="1"/>
      <dgm:spPr/>
      <dgm:t>
        <a:bodyPr/>
        <a:lstStyle/>
        <a:p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5-10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年：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年假</a:t>
          </a:r>
          <a:r>
            <a:rPr lang="en-US" altLang="zh-CN" sz="1600" dirty="0" smtClean="0">
              <a:latin typeface="黑体" pitchFamily="49" charset="-122"/>
              <a:ea typeface="黑体" pitchFamily="49" charset="-122"/>
            </a:rPr>
            <a:t>+4</a:t>
          </a: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日福利休假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2114695C-86E0-4567-A9D7-4512944D0297}" type="parTrans" cxnId="{A47E6637-CDF6-41BB-9495-A708C9846F0C}">
      <dgm:prSet/>
      <dgm:spPr/>
      <dgm:t>
        <a:bodyPr/>
        <a:lstStyle/>
        <a:p>
          <a:endParaRPr lang="zh-CN" altLang="en-US"/>
        </a:p>
      </dgm:t>
    </dgm:pt>
    <dgm:pt modelId="{0CBD7561-905F-489C-A40D-C8382466D7C9}" type="sibTrans" cxnId="{A47E6637-CDF6-41BB-9495-A708C9846F0C}">
      <dgm:prSet/>
      <dgm:spPr/>
      <dgm:t>
        <a:bodyPr/>
        <a:lstStyle/>
        <a:p>
          <a:endParaRPr lang="zh-CN" altLang="en-US"/>
        </a:p>
      </dgm:t>
    </dgm:pt>
    <dgm:pt modelId="{61856601-2A25-49D1-981B-6C43A5965E4D}" type="pres">
      <dgm:prSet presAssocID="{F985B0C9-A719-4217-A542-57B0B3BADB3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62C3CCD-06F7-44F0-ACF7-A0BA1EBD1392}" type="pres">
      <dgm:prSet presAssocID="{8E949B54-60CC-41A7-A699-EE34FDE77C91}" presName="linNode" presStyleCnt="0"/>
      <dgm:spPr/>
    </dgm:pt>
    <dgm:pt modelId="{ECB922C0-4E3D-4CEB-80A9-A9C10BEE5B47}" type="pres">
      <dgm:prSet presAssocID="{8E949B54-60CC-41A7-A699-EE34FDE77C91}" presName="parentText" presStyleLbl="node1" presStyleIdx="0" presStyleCnt="2" custScaleY="2177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715112-6C74-4D5D-9723-35D67E04C7CE}" type="pres">
      <dgm:prSet presAssocID="{8E949B54-60CC-41A7-A699-EE34FDE77C91}" presName="descendantText" presStyleLbl="alignAccFollowNode1" presStyleIdx="0" presStyleCnt="2" custScaleY="217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DD71F7-05BB-43D7-AE5E-BDF7EB5D1823}" type="pres">
      <dgm:prSet presAssocID="{4113F25B-DDF1-4FB6-8E5C-243FB0541B4C}" presName="sp" presStyleCnt="0"/>
      <dgm:spPr/>
    </dgm:pt>
    <dgm:pt modelId="{120D4250-5633-488E-8383-BBCBC0FDA7AF}" type="pres">
      <dgm:prSet presAssocID="{EA771C90-81E2-4F83-91C6-4912BB521BD8}" presName="linNode" presStyleCnt="0"/>
      <dgm:spPr/>
    </dgm:pt>
    <dgm:pt modelId="{2F1A8ADF-2331-4B0D-89B0-4FB8E0A86D07}" type="pres">
      <dgm:prSet presAssocID="{EA771C90-81E2-4F83-91C6-4912BB521BD8}" presName="parentText" presStyleLbl="node1" presStyleIdx="1" presStyleCnt="2" custScaleY="5920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A625B1-56CB-4092-99A5-ECA7454566BB}" type="pres">
      <dgm:prSet presAssocID="{EA771C90-81E2-4F83-91C6-4912BB521BD8}" presName="descendantText" presStyleLbl="alignAccFollowNode1" presStyleIdx="1" presStyleCnt="2" custScaleY="5920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9C43C9-0B08-49B8-8DAC-01CC808E62AE}" srcId="{EA771C90-81E2-4F83-91C6-4912BB521BD8}" destId="{584390C9-72BA-44F0-B74E-D99D5B1B1C6A}" srcOrd="3" destOrd="0" parTransId="{6FC970EE-85F7-4099-8FEB-C59BEB5A5905}" sibTransId="{DE17B8E6-3030-40DA-BEFC-23BDA74165E8}"/>
    <dgm:cxn modelId="{3F0F4042-E146-4927-8FBF-B5D2FC076ADF}" type="presOf" srcId="{E5322B49-29DB-4145-87BB-F22BDFAB7061}" destId="{1AA625B1-56CB-4092-99A5-ECA7454566BB}" srcOrd="0" destOrd="1" presId="urn:microsoft.com/office/officeart/2005/8/layout/vList5"/>
    <dgm:cxn modelId="{8C9B4AEF-9047-462D-AC43-12A127D801A1}" srcId="{EA771C90-81E2-4F83-91C6-4912BB521BD8}" destId="{8971129E-CCF2-41F7-B5E8-3A8609B79C1F}" srcOrd="0" destOrd="0" parTransId="{45C6A09B-7BF8-4561-8A29-B3778198FA23}" sibTransId="{DD86886F-F553-4293-A265-2D720546343B}"/>
    <dgm:cxn modelId="{47E741E5-3EAA-4493-9853-50F44DA742CF}" srcId="{EA771C90-81E2-4F83-91C6-4912BB521BD8}" destId="{E5322B49-29DB-4145-87BB-F22BDFAB7061}" srcOrd="1" destOrd="0" parTransId="{57FAA453-38A1-411E-A55E-32C53F7B3491}" sibTransId="{C6C2679B-B11A-419F-A9E1-BE79AA518017}"/>
    <dgm:cxn modelId="{91320D12-87AA-43DF-8C77-D1FB8AEC44CC}" type="presOf" srcId="{F985B0C9-A719-4217-A542-57B0B3BADB3E}" destId="{61856601-2A25-49D1-981B-6C43A5965E4D}" srcOrd="0" destOrd="0" presId="urn:microsoft.com/office/officeart/2005/8/layout/vList5"/>
    <dgm:cxn modelId="{C4414DC8-76E2-442A-A9B1-8D2F3A44A57F}" srcId="{8E949B54-60CC-41A7-A699-EE34FDE77C91}" destId="{2AAF7BCD-9215-4D2B-869B-565C36B93BB2}" srcOrd="0" destOrd="0" parTransId="{FF4D49BC-21F8-4979-AFA7-ADB6EE385DD5}" sibTransId="{9EBD1530-BA35-4354-A6B7-25FD781EDACC}"/>
    <dgm:cxn modelId="{B175B309-3A85-4F30-A7E5-D3F29AE8CEE3}" type="presOf" srcId="{584390C9-72BA-44F0-B74E-D99D5B1B1C6A}" destId="{1AA625B1-56CB-4092-99A5-ECA7454566BB}" srcOrd="0" destOrd="3" presId="urn:microsoft.com/office/officeart/2005/8/layout/vList5"/>
    <dgm:cxn modelId="{CDB2F27D-15BB-4442-A75C-39EBFFF49596}" type="presOf" srcId="{8971129E-CCF2-41F7-B5E8-3A8609B79C1F}" destId="{1AA625B1-56CB-4092-99A5-ECA7454566BB}" srcOrd="0" destOrd="0" presId="urn:microsoft.com/office/officeart/2005/8/layout/vList5"/>
    <dgm:cxn modelId="{A64442D7-5FBD-4E74-B898-76063EA06306}" srcId="{F985B0C9-A719-4217-A542-57B0B3BADB3E}" destId="{EA771C90-81E2-4F83-91C6-4912BB521BD8}" srcOrd="1" destOrd="0" parTransId="{B35C3D4D-38B5-4F01-913D-F2069AF9B955}" sibTransId="{4620BD04-D1EA-4407-8D79-4E2DE9C0325C}"/>
    <dgm:cxn modelId="{A47E6637-CDF6-41BB-9495-A708C9846F0C}" srcId="{EA771C90-81E2-4F83-91C6-4912BB521BD8}" destId="{9B4143D9-219E-4C4B-9F17-B28C3BEB582B}" srcOrd="2" destOrd="0" parTransId="{2114695C-86E0-4567-A9D7-4512944D0297}" sibTransId="{0CBD7561-905F-489C-A40D-C8382466D7C9}"/>
    <dgm:cxn modelId="{693D07C6-8857-4795-8D36-528161695824}" srcId="{F985B0C9-A719-4217-A542-57B0B3BADB3E}" destId="{8E949B54-60CC-41A7-A699-EE34FDE77C91}" srcOrd="0" destOrd="0" parTransId="{61818A9C-B2F2-43D9-BD57-1B1D37790F6B}" sibTransId="{4113F25B-DDF1-4FB6-8E5C-243FB0541B4C}"/>
    <dgm:cxn modelId="{616E487B-2FEC-4B4B-B4D9-BDD8A0A01E26}" type="presOf" srcId="{EA771C90-81E2-4F83-91C6-4912BB521BD8}" destId="{2F1A8ADF-2331-4B0D-89B0-4FB8E0A86D07}" srcOrd="0" destOrd="0" presId="urn:microsoft.com/office/officeart/2005/8/layout/vList5"/>
    <dgm:cxn modelId="{2AE73461-AA2E-47B9-92C1-018397BDBEE2}" type="presOf" srcId="{8E949B54-60CC-41A7-A699-EE34FDE77C91}" destId="{ECB922C0-4E3D-4CEB-80A9-A9C10BEE5B47}" srcOrd="0" destOrd="0" presId="urn:microsoft.com/office/officeart/2005/8/layout/vList5"/>
    <dgm:cxn modelId="{567A3D4C-CCA5-4D7C-9F6D-EAF1313C83F8}" type="presOf" srcId="{2AAF7BCD-9215-4D2B-869B-565C36B93BB2}" destId="{79715112-6C74-4D5D-9723-35D67E04C7CE}" srcOrd="0" destOrd="0" presId="urn:microsoft.com/office/officeart/2005/8/layout/vList5"/>
    <dgm:cxn modelId="{5F0807D8-CB1F-41D5-B922-70E04EB39CD3}" type="presOf" srcId="{9B4143D9-219E-4C4B-9F17-B28C3BEB582B}" destId="{1AA625B1-56CB-4092-99A5-ECA7454566BB}" srcOrd="0" destOrd="2" presId="urn:microsoft.com/office/officeart/2005/8/layout/vList5"/>
    <dgm:cxn modelId="{060EC410-C5AC-4608-84FB-FEC1587D7386}" type="presParOf" srcId="{61856601-2A25-49D1-981B-6C43A5965E4D}" destId="{F62C3CCD-06F7-44F0-ACF7-A0BA1EBD1392}" srcOrd="0" destOrd="0" presId="urn:microsoft.com/office/officeart/2005/8/layout/vList5"/>
    <dgm:cxn modelId="{7AB332A8-6F47-464F-8A61-31CDFC5C065C}" type="presParOf" srcId="{F62C3CCD-06F7-44F0-ACF7-A0BA1EBD1392}" destId="{ECB922C0-4E3D-4CEB-80A9-A9C10BEE5B47}" srcOrd="0" destOrd="0" presId="urn:microsoft.com/office/officeart/2005/8/layout/vList5"/>
    <dgm:cxn modelId="{87097B3D-8244-4C87-8480-3B53EBB3AACC}" type="presParOf" srcId="{F62C3CCD-06F7-44F0-ACF7-A0BA1EBD1392}" destId="{79715112-6C74-4D5D-9723-35D67E04C7CE}" srcOrd="1" destOrd="0" presId="urn:microsoft.com/office/officeart/2005/8/layout/vList5"/>
    <dgm:cxn modelId="{39F492B5-E16B-44E2-B2EA-400B48C69974}" type="presParOf" srcId="{61856601-2A25-49D1-981B-6C43A5965E4D}" destId="{E8DD71F7-05BB-43D7-AE5E-BDF7EB5D1823}" srcOrd="1" destOrd="0" presId="urn:microsoft.com/office/officeart/2005/8/layout/vList5"/>
    <dgm:cxn modelId="{DAF7C501-83F0-497F-BF59-4FD165AE170E}" type="presParOf" srcId="{61856601-2A25-49D1-981B-6C43A5965E4D}" destId="{120D4250-5633-488E-8383-BBCBC0FDA7AF}" srcOrd="2" destOrd="0" presId="urn:microsoft.com/office/officeart/2005/8/layout/vList5"/>
    <dgm:cxn modelId="{793C12B7-0146-48DF-A03E-EDBAE1A47616}" type="presParOf" srcId="{120D4250-5633-488E-8383-BBCBC0FDA7AF}" destId="{2F1A8ADF-2331-4B0D-89B0-4FB8E0A86D07}" srcOrd="0" destOrd="0" presId="urn:microsoft.com/office/officeart/2005/8/layout/vList5"/>
    <dgm:cxn modelId="{5DE85DDB-B421-48ED-B14E-58D93F7FF685}" type="presParOf" srcId="{120D4250-5633-488E-8383-BBCBC0FDA7AF}" destId="{1AA625B1-56CB-4092-99A5-ECA7454566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D9A1428-BEDD-4600-848A-9BBE0B22942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CF4FE3D-97A0-43BA-A31B-87FA74DCC8A7}">
      <dgm:prSet phldrT="[文本]" custT="1"/>
      <dgm:spPr/>
      <dgm:t>
        <a:bodyPr/>
        <a:lstStyle/>
        <a:p>
          <a:r>
            <a:rPr lang="zh-CN" altLang="en-US" sz="1600" b="1" dirty="0" smtClean="0">
              <a:latin typeface="黑体" pitchFamily="49" charset="-122"/>
              <a:ea typeface="黑体" pitchFamily="49" charset="-122"/>
            </a:rPr>
            <a:t>社保、公积金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C1993EC9-84DF-4A5A-8E53-AF4B87C5098D}" type="parTrans" cxnId="{2CF6C0AE-C40B-4EFE-B957-8E0319216AE1}">
      <dgm:prSet/>
      <dgm:spPr/>
      <dgm:t>
        <a:bodyPr/>
        <a:lstStyle/>
        <a:p>
          <a:endParaRPr lang="zh-CN" altLang="en-US"/>
        </a:p>
      </dgm:t>
    </dgm:pt>
    <dgm:pt modelId="{1BED921E-CF48-4AE2-81A8-643A8ECC2F6C}" type="sibTrans" cxnId="{2CF6C0AE-C40B-4EFE-B957-8E0319216AE1}">
      <dgm:prSet/>
      <dgm:spPr/>
      <dgm:t>
        <a:bodyPr/>
        <a:lstStyle/>
        <a:p>
          <a:endParaRPr lang="zh-CN" altLang="en-US"/>
        </a:p>
      </dgm:t>
    </dgm:pt>
    <dgm:pt modelId="{76263DAD-82AC-435A-8D25-7A0117DF310E}">
      <dgm:prSet phldrT="[文本]" custT="1"/>
      <dgm:spPr/>
      <dgm:t>
        <a:bodyPr anchor="t"/>
        <a:lstStyle/>
        <a:p>
          <a:pPr algn="l"/>
          <a:r>
            <a:rPr lang="zh-CN" altLang="en-US" sz="1600" b="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公司为每月</a:t>
          </a:r>
          <a:r>
            <a:rPr lang="en-US" altLang="zh-CN" sz="2000" b="0" dirty="0" smtClean="0">
              <a:solidFill>
                <a:srgbClr val="C0504D"/>
              </a:solidFill>
              <a:latin typeface="Stencil" pitchFamily="82" charset="0"/>
              <a:ea typeface="黑体" pitchFamily="49" charset="-122"/>
            </a:rPr>
            <a:t>15</a:t>
          </a:r>
          <a:r>
            <a:rPr lang="zh-CN" altLang="en-US" sz="1600" b="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日前入职的员工购买当月社保、公积金；</a:t>
          </a:r>
          <a:endParaRPr lang="zh-CN" altLang="en-US" sz="1600" b="0" dirty="0">
            <a:solidFill>
              <a:srgbClr val="C0504D"/>
            </a:solidFill>
            <a:latin typeface="黑体" pitchFamily="49" charset="-122"/>
            <a:ea typeface="黑体" pitchFamily="49" charset="-122"/>
          </a:endParaRPr>
        </a:p>
      </dgm:t>
    </dgm:pt>
    <dgm:pt modelId="{20634BE1-FC4F-464A-9F77-352C4C1B8EAB}" type="parTrans" cxnId="{70B88FEC-F36E-49E9-B714-CB9A3A2E2A86}">
      <dgm:prSet/>
      <dgm:spPr/>
      <dgm:t>
        <a:bodyPr/>
        <a:lstStyle/>
        <a:p>
          <a:endParaRPr lang="zh-CN" altLang="en-US"/>
        </a:p>
      </dgm:t>
    </dgm:pt>
    <dgm:pt modelId="{2EA3F82A-CD62-4ECF-AAA2-207693068588}" type="sibTrans" cxnId="{70B88FEC-F36E-49E9-B714-CB9A3A2E2A86}">
      <dgm:prSet/>
      <dgm:spPr/>
      <dgm:t>
        <a:bodyPr/>
        <a:lstStyle/>
        <a:p>
          <a:endParaRPr lang="zh-CN" altLang="en-US"/>
        </a:p>
      </dgm:t>
    </dgm:pt>
    <dgm:pt modelId="{FDE44F7A-B4FF-4EB3-802D-2E606D0E4C3F}">
      <dgm:prSet phldrT="[文本]" custT="1"/>
      <dgm:spPr/>
      <dgm:t>
        <a:bodyPr anchor="t"/>
        <a:lstStyle/>
        <a:p>
          <a:pPr algn="l"/>
          <a:r>
            <a:rPr lang="en-US" altLang="zh-CN" sz="2000" b="0" dirty="0" smtClean="0">
              <a:solidFill>
                <a:srgbClr val="C0504D"/>
              </a:solidFill>
              <a:latin typeface="Stencil" pitchFamily="82" charset="0"/>
              <a:ea typeface="黑体" pitchFamily="49" charset="-122"/>
            </a:rPr>
            <a:t>15</a:t>
          </a:r>
          <a:r>
            <a:rPr lang="zh-CN" altLang="en-US" sz="1600" b="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日后入职的，社保、公积金将从下月购买。</a:t>
          </a:r>
          <a:endParaRPr lang="zh-CN" altLang="en-US" sz="1600" b="0" dirty="0">
            <a:solidFill>
              <a:srgbClr val="C0504D"/>
            </a:solidFill>
            <a:latin typeface="黑体" pitchFamily="49" charset="-122"/>
            <a:ea typeface="黑体" pitchFamily="49" charset="-122"/>
          </a:endParaRPr>
        </a:p>
      </dgm:t>
    </dgm:pt>
    <dgm:pt modelId="{35D2A57E-3413-45BC-B6AF-355400F846B8}" type="parTrans" cxnId="{26597419-D724-484D-AE39-0A5D55CE1A07}">
      <dgm:prSet/>
      <dgm:spPr/>
      <dgm:t>
        <a:bodyPr/>
        <a:lstStyle/>
        <a:p>
          <a:endParaRPr lang="zh-CN" altLang="en-US"/>
        </a:p>
      </dgm:t>
    </dgm:pt>
    <dgm:pt modelId="{9AB8D05E-9339-4075-A538-F066DB9B3FF3}" type="sibTrans" cxnId="{26597419-D724-484D-AE39-0A5D55CE1A07}">
      <dgm:prSet/>
      <dgm:spPr/>
      <dgm:t>
        <a:bodyPr/>
        <a:lstStyle/>
        <a:p>
          <a:endParaRPr lang="zh-CN" altLang="en-US"/>
        </a:p>
      </dgm:t>
    </dgm:pt>
    <dgm:pt modelId="{5D9E71EA-D588-4022-9A11-C696C0876695}">
      <dgm:prSet phldrT="[文本]" custT="1"/>
      <dgm:spPr/>
      <dgm:t>
        <a:bodyPr anchor="t"/>
        <a:lstStyle/>
        <a:p>
          <a:pPr algn="l"/>
          <a:r>
            <a:rPr lang="zh-CN" altLang="en-US" sz="1600" b="1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注：</a:t>
          </a:r>
          <a:r>
            <a:rPr lang="zh-CN" altLang="en-US" sz="1600" b="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若需公司代为补缴社保、公积金的，个人自费全部金额。</a:t>
          </a:r>
          <a:endParaRPr lang="zh-CN" altLang="en-US" sz="1600" b="0" dirty="0">
            <a:solidFill>
              <a:srgbClr val="C0504D"/>
            </a:solidFill>
            <a:latin typeface="黑体" pitchFamily="49" charset="-122"/>
            <a:ea typeface="黑体" pitchFamily="49" charset="-122"/>
          </a:endParaRPr>
        </a:p>
      </dgm:t>
    </dgm:pt>
    <dgm:pt modelId="{4D1660A4-5013-4559-B770-D4BAD75A4BDC}" type="parTrans" cxnId="{B1AD424F-41CE-4123-8E3F-5A6EB67528DF}">
      <dgm:prSet/>
      <dgm:spPr/>
      <dgm:t>
        <a:bodyPr/>
        <a:lstStyle/>
        <a:p>
          <a:endParaRPr lang="zh-CN" altLang="en-US"/>
        </a:p>
      </dgm:t>
    </dgm:pt>
    <dgm:pt modelId="{460BA145-6F62-4994-8BCE-DC9402D56CE8}" type="sibTrans" cxnId="{B1AD424F-41CE-4123-8E3F-5A6EB67528DF}">
      <dgm:prSet/>
      <dgm:spPr/>
      <dgm:t>
        <a:bodyPr/>
        <a:lstStyle/>
        <a:p>
          <a:endParaRPr lang="zh-CN" altLang="en-US"/>
        </a:p>
      </dgm:t>
    </dgm:pt>
    <dgm:pt modelId="{E1EB72E7-D7FE-4DAB-88E3-2D4A5E234C56}">
      <dgm:prSet phldrT="[文本]" custT="1"/>
      <dgm:spPr/>
      <dgm:t>
        <a:bodyPr anchor="t"/>
        <a:lstStyle/>
        <a:p>
          <a:pPr algn="l"/>
          <a:r>
            <a:rPr lang="zh-CN" altLang="en-US" sz="1600" b="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每月</a:t>
          </a:r>
          <a:r>
            <a:rPr lang="en-US" altLang="zh-CN" sz="2000" b="0" dirty="0" smtClean="0">
              <a:solidFill>
                <a:srgbClr val="C0504D"/>
              </a:solidFill>
              <a:latin typeface="Stencil" pitchFamily="82" charset="0"/>
              <a:ea typeface="黑体" pitchFamily="49" charset="-122"/>
            </a:rPr>
            <a:t>15</a:t>
          </a:r>
          <a:r>
            <a:rPr lang="zh-CN" altLang="en-US" sz="1600" b="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日后离职的，购买当月社保金，反之，则从上月停缴。</a:t>
          </a:r>
          <a:endParaRPr lang="zh-CN" altLang="en-US" sz="1600" b="0" dirty="0">
            <a:solidFill>
              <a:srgbClr val="C0504D"/>
            </a:solidFill>
            <a:latin typeface="黑体" pitchFamily="49" charset="-122"/>
            <a:ea typeface="黑体" pitchFamily="49" charset="-122"/>
          </a:endParaRPr>
        </a:p>
      </dgm:t>
    </dgm:pt>
    <dgm:pt modelId="{2839C973-AA15-4F5A-8EF3-45E56FA0FB8A}" type="parTrans" cxnId="{3F61A1E6-32F1-4F8F-9075-0D50BDBAD5DC}">
      <dgm:prSet/>
      <dgm:spPr/>
      <dgm:t>
        <a:bodyPr/>
        <a:lstStyle/>
        <a:p>
          <a:endParaRPr lang="zh-CN" altLang="en-US"/>
        </a:p>
      </dgm:t>
    </dgm:pt>
    <dgm:pt modelId="{398DF179-3D42-4844-A041-A09EA50C3834}" type="sibTrans" cxnId="{3F61A1E6-32F1-4F8F-9075-0D50BDBAD5DC}">
      <dgm:prSet/>
      <dgm:spPr/>
      <dgm:t>
        <a:bodyPr/>
        <a:lstStyle/>
        <a:p>
          <a:endParaRPr lang="zh-CN" altLang="en-US"/>
        </a:p>
      </dgm:t>
    </dgm:pt>
    <dgm:pt modelId="{C4A85733-78B0-4805-AF78-4FF1C90133BC}" type="pres">
      <dgm:prSet presAssocID="{0D9A1428-BEDD-4600-848A-9BBE0B22942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DA031E1-5BB6-4508-8DCE-158F164DDB9F}" type="pres">
      <dgm:prSet presAssocID="{ACF4FE3D-97A0-43BA-A31B-87FA74DCC8A7}" presName="parentLin" presStyleCnt="0"/>
      <dgm:spPr/>
    </dgm:pt>
    <dgm:pt modelId="{FB8624E4-2DA2-4CEC-9BAA-B9A8724D2FC1}" type="pres">
      <dgm:prSet presAssocID="{ACF4FE3D-97A0-43BA-A31B-87FA74DCC8A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2810A09F-E3F5-4DB1-96F1-255346CC808F}" type="pres">
      <dgm:prSet presAssocID="{ACF4FE3D-97A0-43BA-A31B-87FA74DCC8A7}" presName="parentText" presStyleLbl="node1" presStyleIdx="0" presStyleCnt="1" custScaleY="24687" custLinFactNeighborX="-37500" custLinFactNeighborY="-3943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ED1518-FBB3-48AD-91D4-F394B39D285B}" type="pres">
      <dgm:prSet presAssocID="{ACF4FE3D-97A0-43BA-A31B-87FA74DCC8A7}" presName="negativeSpace" presStyleCnt="0"/>
      <dgm:spPr/>
    </dgm:pt>
    <dgm:pt modelId="{6A9EE3E7-9141-4B1D-ADEC-2D0D35904E0B}" type="pres">
      <dgm:prSet presAssocID="{ACF4FE3D-97A0-43BA-A31B-87FA74DCC8A7}" presName="childText" presStyleLbl="conFgAcc1" presStyleIdx="0" presStyleCnt="1" custScaleY="660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5F205E7-84A4-406C-B001-06618AA4E3C6}" type="presOf" srcId="{76263DAD-82AC-435A-8D25-7A0117DF310E}" destId="{6A9EE3E7-9141-4B1D-ADEC-2D0D35904E0B}" srcOrd="0" destOrd="0" presId="urn:microsoft.com/office/officeart/2005/8/layout/list1"/>
    <dgm:cxn modelId="{E3B0E06B-932D-41B7-B965-691ED14A9446}" type="presOf" srcId="{0D9A1428-BEDD-4600-848A-9BBE0B22942C}" destId="{C4A85733-78B0-4805-AF78-4FF1C90133BC}" srcOrd="0" destOrd="0" presId="urn:microsoft.com/office/officeart/2005/8/layout/list1"/>
    <dgm:cxn modelId="{34ECCE5D-969A-49AB-9638-831643BB55EB}" type="presOf" srcId="{E1EB72E7-D7FE-4DAB-88E3-2D4A5E234C56}" destId="{6A9EE3E7-9141-4B1D-ADEC-2D0D35904E0B}" srcOrd="0" destOrd="2" presId="urn:microsoft.com/office/officeart/2005/8/layout/list1"/>
    <dgm:cxn modelId="{70B88FEC-F36E-49E9-B714-CB9A3A2E2A86}" srcId="{ACF4FE3D-97A0-43BA-A31B-87FA74DCC8A7}" destId="{76263DAD-82AC-435A-8D25-7A0117DF310E}" srcOrd="0" destOrd="0" parTransId="{20634BE1-FC4F-464A-9F77-352C4C1B8EAB}" sibTransId="{2EA3F82A-CD62-4ECF-AAA2-207693068588}"/>
    <dgm:cxn modelId="{2CF6C0AE-C40B-4EFE-B957-8E0319216AE1}" srcId="{0D9A1428-BEDD-4600-848A-9BBE0B22942C}" destId="{ACF4FE3D-97A0-43BA-A31B-87FA74DCC8A7}" srcOrd="0" destOrd="0" parTransId="{C1993EC9-84DF-4A5A-8E53-AF4B87C5098D}" sibTransId="{1BED921E-CF48-4AE2-81A8-643A8ECC2F6C}"/>
    <dgm:cxn modelId="{B1AD424F-41CE-4123-8E3F-5A6EB67528DF}" srcId="{ACF4FE3D-97A0-43BA-A31B-87FA74DCC8A7}" destId="{5D9E71EA-D588-4022-9A11-C696C0876695}" srcOrd="3" destOrd="0" parTransId="{4D1660A4-5013-4559-B770-D4BAD75A4BDC}" sibTransId="{460BA145-6F62-4994-8BCE-DC9402D56CE8}"/>
    <dgm:cxn modelId="{26597419-D724-484D-AE39-0A5D55CE1A07}" srcId="{ACF4FE3D-97A0-43BA-A31B-87FA74DCC8A7}" destId="{FDE44F7A-B4FF-4EB3-802D-2E606D0E4C3F}" srcOrd="1" destOrd="0" parTransId="{35D2A57E-3413-45BC-B6AF-355400F846B8}" sibTransId="{9AB8D05E-9339-4075-A538-F066DB9B3FF3}"/>
    <dgm:cxn modelId="{727EAA92-8A97-49A6-A0C9-3329D20064CF}" type="presOf" srcId="{5D9E71EA-D588-4022-9A11-C696C0876695}" destId="{6A9EE3E7-9141-4B1D-ADEC-2D0D35904E0B}" srcOrd="0" destOrd="3" presId="urn:microsoft.com/office/officeart/2005/8/layout/list1"/>
    <dgm:cxn modelId="{93F2BC5B-3DC5-4360-B034-D32323E754AC}" type="presOf" srcId="{ACF4FE3D-97A0-43BA-A31B-87FA74DCC8A7}" destId="{FB8624E4-2DA2-4CEC-9BAA-B9A8724D2FC1}" srcOrd="0" destOrd="0" presId="urn:microsoft.com/office/officeart/2005/8/layout/list1"/>
    <dgm:cxn modelId="{0AD0EBA0-B80D-4FEE-94D7-991FFB34A39C}" type="presOf" srcId="{FDE44F7A-B4FF-4EB3-802D-2E606D0E4C3F}" destId="{6A9EE3E7-9141-4B1D-ADEC-2D0D35904E0B}" srcOrd="0" destOrd="1" presId="urn:microsoft.com/office/officeart/2005/8/layout/list1"/>
    <dgm:cxn modelId="{33FDC435-9F10-4588-BEE1-1DBCB0C00C86}" type="presOf" srcId="{ACF4FE3D-97A0-43BA-A31B-87FA74DCC8A7}" destId="{2810A09F-E3F5-4DB1-96F1-255346CC808F}" srcOrd="1" destOrd="0" presId="urn:microsoft.com/office/officeart/2005/8/layout/list1"/>
    <dgm:cxn modelId="{3F61A1E6-32F1-4F8F-9075-0D50BDBAD5DC}" srcId="{ACF4FE3D-97A0-43BA-A31B-87FA74DCC8A7}" destId="{E1EB72E7-D7FE-4DAB-88E3-2D4A5E234C56}" srcOrd="2" destOrd="0" parTransId="{2839C973-AA15-4F5A-8EF3-45E56FA0FB8A}" sibTransId="{398DF179-3D42-4844-A041-A09EA50C3834}"/>
    <dgm:cxn modelId="{76E7C082-9D03-4E45-993E-88C0710EA76E}" type="presParOf" srcId="{C4A85733-78B0-4805-AF78-4FF1C90133BC}" destId="{7DA031E1-5BB6-4508-8DCE-158F164DDB9F}" srcOrd="0" destOrd="0" presId="urn:microsoft.com/office/officeart/2005/8/layout/list1"/>
    <dgm:cxn modelId="{C1EF8D49-A4DE-4D3B-B027-53A7C499AEE8}" type="presParOf" srcId="{7DA031E1-5BB6-4508-8DCE-158F164DDB9F}" destId="{FB8624E4-2DA2-4CEC-9BAA-B9A8724D2FC1}" srcOrd="0" destOrd="0" presId="urn:microsoft.com/office/officeart/2005/8/layout/list1"/>
    <dgm:cxn modelId="{E61254E5-D63E-438C-85F5-56D2FC834398}" type="presParOf" srcId="{7DA031E1-5BB6-4508-8DCE-158F164DDB9F}" destId="{2810A09F-E3F5-4DB1-96F1-255346CC808F}" srcOrd="1" destOrd="0" presId="urn:microsoft.com/office/officeart/2005/8/layout/list1"/>
    <dgm:cxn modelId="{1ED25CF9-0E5A-4477-BB60-849B9CFC1848}" type="presParOf" srcId="{C4A85733-78B0-4805-AF78-4FF1C90133BC}" destId="{FAED1518-FBB3-48AD-91D4-F394B39D285B}" srcOrd="1" destOrd="0" presId="urn:microsoft.com/office/officeart/2005/8/layout/list1"/>
    <dgm:cxn modelId="{4C827932-A7C2-4CCF-B9E0-34A7B1AACB33}" type="presParOf" srcId="{C4A85733-78B0-4805-AF78-4FF1C90133BC}" destId="{6A9EE3E7-9141-4B1D-ADEC-2D0D35904E0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A13544F-29C9-4665-9A3F-E9683BD48EC7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018B06B-70EE-443D-B7A7-80551DBAA016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加班餐费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F40CDCA0-A308-4E41-8E1B-85477F12C58A}" type="parTrans" cxnId="{2CF35005-CDDD-41D0-9CD8-96F1DD9A9FD9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0599D738-E3A8-4050-BD5E-F6A3E805A0C0}" type="sibTrans" cxnId="{2CF35005-CDDD-41D0-9CD8-96F1DD9A9FD9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1A137252-1755-4C38-9435-25882B88699D}">
      <dgm:prSet phldrT="[文本]" custT="1"/>
      <dgm:spPr/>
      <dgm:t>
        <a:bodyPr/>
        <a:lstStyle/>
        <a:p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加班车费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4F0EB51B-75A6-460E-96C2-95322128DE25}" type="parTrans" cxnId="{1588A828-3B61-4DFC-94BE-3C8A509429C3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F5DB6AC7-F5B8-4E08-9BF1-ED16BDD97E2B}" type="sibTrans" cxnId="{1588A828-3B61-4DFC-94BE-3C8A509429C3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62AE458D-EE0A-4830-8049-D43F4C5092CF}">
      <dgm:prSet custT="1"/>
      <dgm:spPr/>
      <dgm:t>
        <a:bodyPr/>
        <a:lstStyle/>
        <a:p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工作日：工作日：标准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20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元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餐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人，晚上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8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：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00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后离开公司可报销</a:t>
          </a:r>
          <a:endParaRPr lang="zh-CN" altLang="en-US" sz="1600" dirty="0">
            <a:solidFill>
              <a:schemeClr val="accent3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gm:t>
    </dgm:pt>
    <dgm:pt modelId="{F13ED972-D69F-4ABF-B9E3-716D320AD573}" type="parTrans" cxnId="{08837552-180C-4E6F-ABB5-E0A5571B0666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9546FF8D-2FA3-4667-8ACC-D63D05FDF827}" type="sibTrans" cxnId="{08837552-180C-4E6F-ABB5-E0A5571B0666}">
      <dgm:prSet/>
      <dgm:spPr/>
      <dgm:t>
        <a:bodyPr/>
        <a:lstStyle/>
        <a:p>
          <a:endParaRPr lang="zh-CN" altLang="en-US" sz="1600">
            <a:latin typeface="黑体" pitchFamily="49" charset="-122"/>
            <a:ea typeface="黑体" pitchFamily="49" charset="-122"/>
          </a:endParaRPr>
        </a:p>
      </dgm:t>
    </dgm:pt>
    <dgm:pt modelId="{76B86A06-9972-471D-9444-73EE21A16BF3}">
      <dgm:prSet custT="1"/>
      <dgm:spPr/>
      <dgm:t>
        <a:bodyPr/>
        <a:lstStyle/>
        <a:p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周末：标准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25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元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餐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人。上午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10:00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后来，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18:00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前离开的，可报销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次费用；上午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10:00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前来，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19:00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后离开的，可报销</a:t>
          </a:r>
          <a:r>
            <a:rPr lang="en-US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2</a:t>
          </a:r>
          <a:r>
            <a:rPr lang="zh-CN" altLang="en-US" sz="16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次费用（请注意上下班打卡）</a:t>
          </a:r>
        </a:p>
      </dgm:t>
    </dgm:pt>
    <dgm:pt modelId="{6B00A32F-85F0-4B75-B693-ECAE62D51DBE}" type="parTrans" cxnId="{23F057A7-AC78-4600-8DCF-62F4891131A9}">
      <dgm:prSet/>
      <dgm:spPr/>
      <dgm:t>
        <a:bodyPr/>
        <a:lstStyle/>
        <a:p>
          <a:endParaRPr lang="zh-CN" altLang="en-US"/>
        </a:p>
      </dgm:t>
    </dgm:pt>
    <dgm:pt modelId="{33B73356-0C71-4EC4-B0F3-6433F180F2A9}" type="sibTrans" cxnId="{23F057A7-AC78-4600-8DCF-62F4891131A9}">
      <dgm:prSet/>
      <dgm:spPr/>
      <dgm:t>
        <a:bodyPr/>
        <a:lstStyle/>
        <a:p>
          <a:endParaRPr lang="zh-CN" altLang="en-US"/>
        </a:p>
      </dgm:t>
    </dgm:pt>
    <dgm:pt modelId="{F580E331-1F44-45EB-B7B7-04FD71539A0E}">
      <dgm:prSet custT="1"/>
      <dgm:spPr/>
      <dgm:t>
        <a:bodyPr/>
        <a:lstStyle/>
        <a:p>
          <a:r>
            <a:rPr lang="zh-CN" altLang="en-US" sz="16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晚上</a:t>
          </a:r>
          <a:r>
            <a:rPr lang="en-US" altLang="en-US" sz="1600" b="1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21:30</a:t>
          </a:r>
          <a:r>
            <a:rPr lang="zh-CN" altLang="en-US" sz="16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后离开公司可报销加班打车费用；若打出租车，需凭出租车票据实报实销，</a:t>
          </a:r>
          <a:r>
            <a:rPr lang="en-US" altLang="en-US" sz="16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50</a:t>
          </a:r>
          <a:r>
            <a:rPr lang="zh-CN" altLang="en-US" sz="16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元</a:t>
          </a:r>
          <a:r>
            <a:rPr lang="en-US" altLang="en-US" sz="16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人上限补贴。</a:t>
          </a:r>
          <a:endParaRPr lang="zh-CN" altLang="en-US" sz="1600" dirty="0">
            <a:solidFill>
              <a:schemeClr val="accent5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gm:t>
    </dgm:pt>
    <dgm:pt modelId="{43214276-C6E6-466E-9E87-316A3CAC3525}" type="parTrans" cxnId="{21D52692-A740-4B93-9732-5FA96A9818C9}">
      <dgm:prSet/>
      <dgm:spPr/>
      <dgm:t>
        <a:bodyPr/>
        <a:lstStyle/>
        <a:p>
          <a:endParaRPr lang="zh-CN" altLang="en-US"/>
        </a:p>
      </dgm:t>
    </dgm:pt>
    <dgm:pt modelId="{D4CBF7A8-336E-41E8-83C0-952114C745F1}" type="sibTrans" cxnId="{21D52692-A740-4B93-9732-5FA96A9818C9}">
      <dgm:prSet/>
      <dgm:spPr/>
      <dgm:t>
        <a:bodyPr/>
        <a:lstStyle/>
        <a:p>
          <a:endParaRPr lang="zh-CN" altLang="en-US"/>
        </a:p>
      </dgm:t>
    </dgm:pt>
    <dgm:pt modelId="{2CB30F2C-D1A1-4D47-81B8-235A81F2BD1C}" type="pres">
      <dgm:prSet presAssocID="{2A13544F-29C9-4665-9A3F-E9683BD48EC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D923BBC-D49A-48B3-930A-947BD224E9D7}" type="pres">
      <dgm:prSet presAssocID="{9018B06B-70EE-443D-B7A7-80551DBAA016}" presName="parentLin" presStyleCnt="0"/>
      <dgm:spPr/>
    </dgm:pt>
    <dgm:pt modelId="{F09EF0F6-B944-4E9C-A368-E477E8A01966}" type="pres">
      <dgm:prSet presAssocID="{9018B06B-70EE-443D-B7A7-80551DBAA016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EC5CDBB3-1295-48D5-98EA-29F197D32159}" type="pres">
      <dgm:prSet presAssocID="{9018B06B-70EE-443D-B7A7-80551DBAA016}" presName="parentText" presStyleLbl="node1" presStyleIdx="0" presStyleCnt="2" custScaleY="32614" custLinFactNeighborX="65373" custLinFactNeighborY="425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008EB8-9E4E-4292-96C0-35DEC7EDBF39}" type="pres">
      <dgm:prSet presAssocID="{9018B06B-70EE-443D-B7A7-80551DBAA016}" presName="negativeSpace" presStyleCnt="0"/>
      <dgm:spPr/>
    </dgm:pt>
    <dgm:pt modelId="{84767A4D-B154-48C3-919D-A2528538282E}" type="pres">
      <dgm:prSet presAssocID="{9018B06B-70EE-443D-B7A7-80551DBAA016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E75759-242D-408F-B924-078F1338BFFC}" type="pres">
      <dgm:prSet presAssocID="{0599D738-E3A8-4050-BD5E-F6A3E805A0C0}" presName="spaceBetweenRectangles" presStyleCnt="0"/>
      <dgm:spPr/>
    </dgm:pt>
    <dgm:pt modelId="{39375AAC-0250-448D-96E7-09926ADCB582}" type="pres">
      <dgm:prSet presAssocID="{1A137252-1755-4C38-9435-25882B88699D}" presName="parentLin" presStyleCnt="0"/>
      <dgm:spPr/>
    </dgm:pt>
    <dgm:pt modelId="{02297ADA-AB37-4763-AA87-A6CCE1BD2D7A}" type="pres">
      <dgm:prSet presAssocID="{1A137252-1755-4C38-9435-25882B88699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DAB5BF75-DC72-4EA3-8A09-BE46BAB1EFFC}" type="pres">
      <dgm:prSet presAssocID="{1A137252-1755-4C38-9435-25882B88699D}" presName="parentText" presStyleLbl="node1" presStyleIdx="1" presStyleCnt="2" custScaleY="32251" custLinFactNeighborX="82853" custLinFactNeighborY="-2392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F0DA16-F930-413F-BB7F-ABADC44B90B1}" type="pres">
      <dgm:prSet presAssocID="{1A137252-1755-4C38-9435-25882B88699D}" presName="negativeSpace" presStyleCnt="0"/>
      <dgm:spPr/>
    </dgm:pt>
    <dgm:pt modelId="{C85ACA21-CBE3-4811-A788-1C9DD9ED5725}" type="pres">
      <dgm:prSet presAssocID="{1A137252-1755-4C38-9435-25882B88699D}" presName="childText" presStyleLbl="conFgAcc1" presStyleIdx="1" presStyleCnt="2" custLinFactNeighborX="-1181" custLinFactNeighborY="-376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FD64102-B702-4DE6-A5AF-6CF4420597C2}" type="presOf" srcId="{62AE458D-EE0A-4830-8049-D43F4C5092CF}" destId="{84767A4D-B154-48C3-919D-A2528538282E}" srcOrd="0" destOrd="0" presId="urn:microsoft.com/office/officeart/2005/8/layout/list1"/>
    <dgm:cxn modelId="{F4866B20-EF96-4C3A-A26A-12FDD0D9464B}" type="presOf" srcId="{9018B06B-70EE-443D-B7A7-80551DBAA016}" destId="{EC5CDBB3-1295-48D5-98EA-29F197D32159}" srcOrd="1" destOrd="0" presId="urn:microsoft.com/office/officeart/2005/8/layout/list1"/>
    <dgm:cxn modelId="{BBE2959F-1D44-4011-B6B6-957402CB0964}" type="presOf" srcId="{1A137252-1755-4C38-9435-25882B88699D}" destId="{02297ADA-AB37-4763-AA87-A6CCE1BD2D7A}" srcOrd="0" destOrd="0" presId="urn:microsoft.com/office/officeart/2005/8/layout/list1"/>
    <dgm:cxn modelId="{2CF35005-CDDD-41D0-9CD8-96F1DD9A9FD9}" srcId="{2A13544F-29C9-4665-9A3F-E9683BD48EC7}" destId="{9018B06B-70EE-443D-B7A7-80551DBAA016}" srcOrd="0" destOrd="0" parTransId="{F40CDCA0-A308-4E41-8E1B-85477F12C58A}" sibTransId="{0599D738-E3A8-4050-BD5E-F6A3E805A0C0}"/>
    <dgm:cxn modelId="{21D52692-A740-4B93-9732-5FA96A9818C9}" srcId="{1A137252-1755-4C38-9435-25882B88699D}" destId="{F580E331-1F44-45EB-B7B7-04FD71539A0E}" srcOrd="0" destOrd="0" parTransId="{43214276-C6E6-466E-9E87-316A3CAC3525}" sibTransId="{D4CBF7A8-336E-41E8-83C0-952114C745F1}"/>
    <dgm:cxn modelId="{1731911F-7C23-4AD4-BDCD-8DE234E5B042}" type="presOf" srcId="{1A137252-1755-4C38-9435-25882B88699D}" destId="{DAB5BF75-DC72-4EA3-8A09-BE46BAB1EFFC}" srcOrd="1" destOrd="0" presId="urn:microsoft.com/office/officeart/2005/8/layout/list1"/>
    <dgm:cxn modelId="{08837552-180C-4E6F-ABB5-E0A5571B0666}" srcId="{9018B06B-70EE-443D-B7A7-80551DBAA016}" destId="{62AE458D-EE0A-4830-8049-D43F4C5092CF}" srcOrd="0" destOrd="0" parTransId="{F13ED972-D69F-4ABF-B9E3-716D320AD573}" sibTransId="{9546FF8D-2FA3-4667-8ACC-D63D05FDF827}"/>
    <dgm:cxn modelId="{1588A828-3B61-4DFC-94BE-3C8A509429C3}" srcId="{2A13544F-29C9-4665-9A3F-E9683BD48EC7}" destId="{1A137252-1755-4C38-9435-25882B88699D}" srcOrd="1" destOrd="0" parTransId="{4F0EB51B-75A6-460E-96C2-95322128DE25}" sibTransId="{F5DB6AC7-F5B8-4E08-9BF1-ED16BDD97E2B}"/>
    <dgm:cxn modelId="{8A4D82C3-7421-46EF-8DA4-9C0046781E9A}" type="presOf" srcId="{76B86A06-9972-471D-9444-73EE21A16BF3}" destId="{84767A4D-B154-48C3-919D-A2528538282E}" srcOrd="0" destOrd="1" presId="urn:microsoft.com/office/officeart/2005/8/layout/list1"/>
    <dgm:cxn modelId="{23F057A7-AC78-4600-8DCF-62F4891131A9}" srcId="{9018B06B-70EE-443D-B7A7-80551DBAA016}" destId="{76B86A06-9972-471D-9444-73EE21A16BF3}" srcOrd="1" destOrd="0" parTransId="{6B00A32F-85F0-4B75-B693-ECAE62D51DBE}" sibTransId="{33B73356-0C71-4EC4-B0F3-6433F180F2A9}"/>
    <dgm:cxn modelId="{9BAEC6E1-16CB-4797-BD13-6A35FB474B80}" type="presOf" srcId="{9018B06B-70EE-443D-B7A7-80551DBAA016}" destId="{F09EF0F6-B944-4E9C-A368-E477E8A01966}" srcOrd="0" destOrd="0" presId="urn:microsoft.com/office/officeart/2005/8/layout/list1"/>
    <dgm:cxn modelId="{4AD6766C-8182-4458-B943-B8A8D5D82893}" type="presOf" srcId="{F580E331-1F44-45EB-B7B7-04FD71539A0E}" destId="{C85ACA21-CBE3-4811-A788-1C9DD9ED5725}" srcOrd="0" destOrd="0" presId="urn:microsoft.com/office/officeart/2005/8/layout/list1"/>
    <dgm:cxn modelId="{06E29572-1C11-48B6-BB2C-F5C8048C0BB5}" type="presOf" srcId="{2A13544F-29C9-4665-9A3F-E9683BD48EC7}" destId="{2CB30F2C-D1A1-4D47-81B8-235A81F2BD1C}" srcOrd="0" destOrd="0" presId="urn:microsoft.com/office/officeart/2005/8/layout/list1"/>
    <dgm:cxn modelId="{46FA0F2F-FEEF-40D1-8AD3-899B15A1BAFD}" type="presParOf" srcId="{2CB30F2C-D1A1-4D47-81B8-235A81F2BD1C}" destId="{5D923BBC-D49A-48B3-930A-947BD224E9D7}" srcOrd="0" destOrd="0" presId="urn:microsoft.com/office/officeart/2005/8/layout/list1"/>
    <dgm:cxn modelId="{5E284B66-F54B-41E4-9525-F6016C1859CA}" type="presParOf" srcId="{5D923BBC-D49A-48B3-930A-947BD224E9D7}" destId="{F09EF0F6-B944-4E9C-A368-E477E8A01966}" srcOrd="0" destOrd="0" presId="urn:microsoft.com/office/officeart/2005/8/layout/list1"/>
    <dgm:cxn modelId="{EA9D1297-7CB7-495C-8FC7-4DF6750853DB}" type="presParOf" srcId="{5D923BBC-D49A-48B3-930A-947BD224E9D7}" destId="{EC5CDBB3-1295-48D5-98EA-29F197D32159}" srcOrd="1" destOrd="0" presId="urn:microsoft.com/office/officeart/2005/8/layout/list1"/>
    <dgm:cxn modelId="{C4C6390A-BC03-4D4B-B2EF-821177592AB2}" type="presParOf" srcId="{2CB30F2C-D1A1-4D47-81B8-235A81F2BD1C}" destId="{57008EB8-9E4E-4292-96C0-35DEC7EDBF39}" srcOrd="1" destOrd="0" presId="urn:microsoft.com/office/officeart/2005/8/layout/list1"/>
    <dgm:cxn modelId="{75CB69A5-16D3-463A-8388-EB5CF5E9A93E}" type="presParOf" srcId="{2CB30F2C-D1A1-4D47-81B8-235A81F2BD1C}" destId="{84767A4D-B154-48C3-919D-A2528538282E}" srcOrd="2" destOrd="0" presId="urn:microsoft.com/office/officeart/2005/8/layout/list1"/>
    <dgm:cxn modelId="{E2AE173D-3101-4795-94EA-9BF92AB99915}" type="presParOf" srcId="{2CB30F2C-D1A1-4D47-81B8-235A81F2BD1C}" destId="{F0E75759-242D-408F-B924-078F1338BFFC}" srcOrd="3" destOrd="0" presId="urn:microsoft.com/office/officeart/2005/8/layout/list1"/>
    <dgm:cxn modelId="{02264C51-39E5-4979-9547-67DD92B432A4}" type="presParOf" srcId="{2CB30F2C-D1A1-4D47-81B8-235A81F2BD1C}" destId="{39375AAC-0250-448D-96E7-09926ADCB582}" srcOrd="4" destOrd="0" presId="urn:microsoft.com/office/officeart/2005/8/layout/list1"/>
    <dgm:cxn modelId="{06FBCD0F-572D-4F9C-B718-CC49641F176A}" type="presParOf" srcId="{39375AAC-0250-448D-96E7-09926ADCB582}" destId="{02297ADA-AB37-4763-AA87-A6CCE1BD2D7A}" srcOrd="0" destOrd="0" presId="urn:microsoft.com/office/officeart/2005/8/layout/list1"/>
    <dgm:cxn modelId="{4F3F7F1E-ABC0-4AFC-AEBC-DB5EA8C9F5DE}" type="presParOf" srcId="{39375AAC-0250-448D-96E7-09926ADCB582}" destId="{DAB5BF75-DC72-4EA3-8A09-BE46BAB1EFFC}" srcOrd="1" destOrd="0" presId="urn:microsoft.com/office/officeart/2005/8/layout/list1"/>
    <dgm:cxn modelId="{D42800F8-6CCF-4A27-AA4A-DDB8D78F0147}" type="presParOf" srcId="{2CB30F2C-D1A1-4D47-81B8-235A81F2BD1C}" destId="{63F0DA16-F930-413F-BB7F-ABADC44B90B1}" srcOrd="5" destOrd="0" presId="urn:microsoft.com/office/officeart/2005/8/layout/list1"/>
    <dgm:cxn modelId="{245B4E87-89D8-4779-8B50-FE4276C4B9B1}" type="presParOf" srcId="{2CB30F2C-D1A1-4D47-81B8-235A81F2BD1C}" destId="{C85ACA21-CBE3-4811-A788-1C9DD9ED572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D9A1428-BEDD-4600-848A-9BBE0B22942C}" type="doc">
      <dgm:prSet loTypeId="urn:microsoft.com/office/officeart/2005/8/layout/hList3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zh-CN" altLang="en-US"/>
        </a:p>
      </dgm:t>
    </dgm:pt>
    <dgm:pt modelId="{ACF4FE3D-97A0-43BA-A31B-87FA74DCC8A7}">
      <dgm:prSet phldrT="[文本]" custT="1"/>
      <dgm:spPr/>
      <dgm:t>
        <a:bodyPr/>
        <a:lstStyle/>
        <a:p>
          <a:pPr algn="ctr"/>
          <a:endParaRPr lang="zh-CN" altLang="en-US" sz="1600" b="1" dirty="0" smtClean="0">
            <a:solidFill>
              <a:schemeClr val="bg1"/>
            </a:solidFill>
            <a:latin typeface="黑体" pitchFamily="49" charset="-122"/>
            <a:ea typeface="黑体" pitchFamily="49" charset="-122"/>
          </a:endParaRPr>
        </a:p>
      </dgm:t>
    </dgm:pt>
    <dgm:pt modelId="{C1993EC9-84DF-4A5A-8E53-AF4B87C5098D}" type="parTrans" cxnId="{2CF6C0AE-C40B-4EFE-B957-8E0319216AE1}">
      <dgm:prSet/>
      <dgm:spPr/>
      <dgm:t>
        <a:bodyPr/>
        <a:lstStyle/>
        <a:p>
          <a:endParaRPr lang="zh-CN" altLang="en-US">
            <a:solidFill>
              <a:schemeClr val="accent6">
                <a:lumMod val="75000"/>
              </a:schemeClr>
            </a:solidFill>
          </a:endParaRPr>
        </a:p>
      </dgm:t>
    </dgm:pt>
    <dgm:pt modelId="{1BED921E-CF48-4AE2-81A8-643A8ECC2F6C}" type="sibTrans" cxnId="{2CF6C0AE-C40B-4EFE-B957-8E0319216AE1}">
      <dgm:prSet/>
      <dgm:spPr/>
      <dgm:t>
        <a:bodyPr/>
        <a:lstStyle/>
        <a:p>
          <a:endParaRPr lang="zh-CN" altLang="en-US">
            <a:solidFill>
              <a:schemeClr val="accent6">
                <a:lumMod val="75000"/>
              </a:schemeClr>
            </a:solidFill>
          </a:endParaRPr>
        </a:p>
      </dgm:t>
    </dgm:pt>
    <dgm:pt modelId="{76263DAD-82AC-435A-8D25-7A0117DF310E}">
      <dgm:prSet phldrT="[文本]" custT="1"/>
      <dgm:spPr/>
      <dgm:t>
        <a:bodyPr anchor="t"/>
        <a:lstStyle/>
        <a:p>
          <a:pPr algn="ctr"/>
          <a:r>
            <a:rPr lang="zh-CN" sz="1400" b="1" dirty="0" smtClean="0">
              <a:solidFill>
                <a:schemeClr val="accent6">
                  <a:lumMod val="75000"/>
                </a:schemeClr>
              </a:solidFill>
              <a:effectLst/>
              <a:latin typeface="微软雅黑" pitchFamily="34" charset="-122"/>
              <a:ea typeface="微软雅黑" pitchFamily="34" charset="-122"/>
            </a:rPr>
            <a:t>婚庆及生育礼金</a:t>
          </a:r>
          <a:endParaRPr lang="en-US" altLang="zh-CN" sz="700" b="1" dirty="0" smtClean="0">
            <a:solidFill>
              <a:schemeClr val="accent6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algn="ctr"/>
          <a:r>
            <a:rPr lang="zh-CN" altLang="en-US" sz="105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 员工结婚或生育（第一胎）后，将结婚证或婴儿出生证明给行政人事部报备，公司将给予</a:t>
          </a:r>
          <a:r>
            <a:rPr lang="en-US" altLang="zh-CN" sz="105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600</a:t>
          </a:r>
          <a:r>
            <a:rPr lang="zh-CN" altLang="en-US" sz="105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元礼金。</a:t>
          </a:r>
          <a:endParaRPr lang="en-US" altLang="zh-CN" sz="1050" b="1" dirty="0" smtClean="0">
            <a:solidFill>
              <a:schemeClr val="accent6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20634BE1-FC4F-464A-9F77-352C4C1B8EAB}" type="parTrans" cxnId="{70B88FEC-F36E-49E9-B714-CB9A3A2E2A86}">
      <dgm:prSet/>
      <dgm:spPr/>
      <dgm:t>
        <a:bodyPr/>
        <a:lstStyle/>
        <a:p>
          <a:endParaRPr lang="zh-CN" altLang="en-US">
            <a:solidFill>
              <a:schemeClr val="accent6">
                <a:lumMod val="75000"/>
              </a:schemeClr>
            </a:solidFill>
          </a:endParaRPr>
        </a:p>
      </dgm:t>
    </dgm:pt>
    <dgm:pt modelId="{2EA3F82A-CD62-4ECF-AAA2-207693068588}" type="sibTrans" cxnId="{70B88FEC-F36E-49E9-B714-CB9A3A2E2A86}">
      <dgm:prSet/>
      <dgm:spPr/>
      <dgm:t>
        <a:bodyPr/>
        <a:lstStyle/>
        <a:p>
          <a:endParaRPr lang="zh-CN" altLang="en-US">
            <a:solidFill>
              <a:schemeClr val="accent6">
                <a:lumMod val="75000"/>
              </a:schemeClr>
            </a:solidFill>
          </a:endParaRPr>
        </a:p>
      </dgm:t>
    </dgm:pt>
    <dgm:pt modelId="{611475EB-4C35-4F5D-9865-2A3703536580}">
      <dgm:prSet custT="1"/>
      <dgm:spPr/>
      <dgm:t>
        <a:bodyPr anchor="t"/>
        <a:lstStyle/>
        <a:p>
          <a:r>
            <a:rPr lang="zh-CN" altLang="en-US" sz="140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员工生日关怀</a:t>
          </a:r>
          <a:endParaRPr lang="en-US" altLang="zh-CN" sz="1400" b="1" dirty="0" smtClean="0">
            <a:solidFill>
              <a:schemeClr val="accent6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r>
            <a:rPr lang="zh-CN" altLang="en-US" sz="110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根据员工身份证上的出生日期，公司为每位过生的员工准备一份礼品。</a:t>
          </a:r>
        </a:p>
      </dgm:t>
    </dgm:pt>
    <dgm:pt modelId="{D19AC904-8952-4104-8AA9-2BAD2EE3BC35}" type="parTrans" cxnId="{6A20176A-A3F0-4248-81AA-EF6B79B21F1E}">
      <dgm:prSet/>
      <dgm:spPr/>
      <dgm:t>
        <a:bodyPr/>
        <a:lstStyle/>
        <a:p>
          <a:endParaRPr lang="zh-CN" altLang="en-US">
            <a:solidFill>
              <a:schemeClr val="accent6">
                <a:lumMod val="75000"/>
              </a:schemeClr>
            </a:solidFill>
          </a:endParaRPr>
        </a:p>
      </dgm:t>
    </dgm:pt>
    <dgm:pt modelId="{F9699EC5-6777-40F2-A39C-99A5EB11567C}" type="sibTrans" cxnId="{6A20176A-A3F0-4248-81AA-EF6B79B21F1E}">
      <dgm:prSet/>
      <dgm:spPr/>
      <dgm:t>
        <a:bodyPr/>
        <a:lstStyle/>
        <a:p>
          <a:endParaRPr lang="zh-CN" altLang="en-US">
            <a:solidFill>
              <a:schemeClr val="accent6">
                <a:lumMod val="75000"/>
              </a:schemeClr>
            </a:solidFill>
          </a:endParaRPr>
        </a:p>
      </dgm:t>
    </dgm:pt>
    <dgm:pt modelId="{D8D15341-770E-4853-9904-B099A58BC2DB}">
      <dgm:prSet custT="1"/>
      <dgm:spPr/>
      <dgm:t>
        <a:bodyPr anchor="t"/>
        <a:lstStyle/>
        <a:p>
          <a:pPr algn="ctr"/>
          <a:r>
            <a:rPr lang="zh-CN" altLang="en-US" sz="1400" b="1" dirty="0" smtClean="0">
              <a:solidFill>
                <a:schemeClr val="accent6">
                  <a:lumMod val="75000"/>
                </a:schemeClr>
              </a:solidFill>
              <a:effectLst/>
              <a:latin typeface="微软雅黑" pitchFamily="34" charset="-122"/>
              <a:ea typeface="微软雅黑" pitchFamily="34" charset="-122"/>
            </a:rPr>
            <a:t>节日福利</a:t>
          </a:r>
          <a:endParaRPr lang="en-US" altLang="zh-CN" sz="1400" b="1" dirty="0" smtClean="0">
            <a:solidFill>
              <a:schemeClr val="accent6">
                <a:lumMod val="75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  <a:p>
          <a:pPr algn="ctr"/>
          <a:r>
            <a:rPr lang="zh-CN" altLang="en-US" sz="105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部分节日会发放节日礼金或应节礼品一份。</a:t>
          </a:r>
          <a:endParaRPr lang="en-US" altLang="zh-CN" sz="1050" b="1" dirty="0" smtClean="0">
            <a:solidFill>
              <a:schemeClr val="accent6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37068B7F-B803-4A43-826F-5CEEB18D6081}" type="parTrans" cxnId="{DEB0DD91-96CD-4989-AA25-D43DA19C92FC}">
      <dgm:prSet/>
      <dgm:spPr/>
      <dgm:t>
        <a:bodyPr/>
        <a:lstStyle/>
        <a:p>
          <a:endParaRPr lang="zh-CN" altLang="en-US"/>
        </a:p>
      </dgm:t>
    </dgm:pt>
    <dgm:pt modelId="{6F25E2A8-071E-4ED6-8DD1-F88FEFBAC796}" type="sibTrans" cxnId="{DEB0DD91-96CD-4989-AA25-D43DA19C92FC}">
      <dgm:prSet/>
      <dgm:spPr/>
      <dgm:t>
        <a:bodyPr/>
        <a:lstStyle/>
        <a:p>
          <a:endParaRPr lang="zh-CN" altLang="en-US"/>
        </a:p>
      </dgm:t>
    </dgm:pt>
    <dgm:pt modelId="{E324F6B6-F30F-4FF9-AA10-7688CA32BE13}" type="pres">
      <dgm:prSet presAssocID="{0D9A1428-BEDD-4600-848A-9BBE0B22942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E55C953-BE66-4CE1-9A72-D7BD401C581E}" type="pres">
      <dgm:prSet presAssocID="{ACF4FE3D-97A0-43BA-A31B-87FA74DCC8A7}" presName="roof" presStyleLbl="dkBgShp" presStyleIdx="0" presStyleCnt="2" custScaleY="51233" custLinFactNeighborY="34817"/>
      <dgm:spPr/>
      <dgm:t>
        <a:bodyPr/>
        <a:lstStyle/>
        <a:p>
          <a:endParaRPr lang="zh-CN" altLang="en-US"/>
        </a:p>
      </dgm:t>
    </dgm:pt>
    <dgm:pt modelId="{BAE7EB40-F6E6-402A-9137-A85628E531AF}" type="pres">
      <dgm:prSet presAssocID="{ACF4FE3D-97A0-43BA-A31B-87FA74DCC8A7}" presName="pillars" presStyleCnt="0"/>
      <dgm:spPr/>
      <dgm:t>
        <a:bodyPr/>
        <a:lstStyle/>
        <a:p>
          <a:endParaRPr lang="zh-CN" altLang="en-US"/>
        </a:p>
      </dgm:t>
    </dgm:pt>
    <dgm:pt modelId="{65F0D06D-661D-4447-8373-12663A4AEC93}" type="pres">
      <dgm:prSet presAssocID="{ACF4FE3D-97A0-43BA-A31B-87FA74DCC8A7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DAD2C2-BD01-4BE7-9EC1-2032A7F03E61}" type="pres">
      <dgm:prSet presAssocID="{611475EB-4C35-4F5D-9865-2A3703536580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594168-F00A-463C-A0FB-88C4795C555C}" type="pres">
      <dgm:prSet presAssocID="{D8D15341-770E-4853-9904-B099A58BC2DB}" presName="pillarX" presStyleLbl="node1" presStyleIdx="2" presStyleCnt="3" custLinFactNeighborX="49" custLinFactNeighborY="-1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DC8FDD-38B5-4F47-B114-1A0EAE6AE74A}" type="pres">
      <dgm:prSet presAssocID="{ACF4FE3D-97A0-43BA-A31B-87FA74DCC8A7}" presName="base" presStyleLbl="dkB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8359F32C-9ED5-4B07-8424-F4AAD0474C08}" type="presOf" srcId="{0D9A1428-BEDD-4600-848A-9BBE0B22942C}" destId="{E324F6B6-F30F-4FF9-AA10-7688CA32BE13}" srcOrd="0" destOrd="0" presId="urn:microsoft.com/office/officeart/2005/8/layout/hList3"/>
    <dgm:cxn modelId="{70B88FEC-F36E-49E9-B714-CB9A3A2E2A86}" srcId="{ACF4FE3D-97A0-43BA-A31B-87FA74DCC8A7}" destId="{76263DAD-82AC-435A-8D25-7A0117DF310E}" srcOrd="0" destOrd="0" parTransId="{20634BE1-FC4F-464A-9F77-352C4C1B8EAB}" sibTransId="{2EA3F82A-CD62-4ECF-AAA2-207693068588}"/>
    <dgm:cxn modelId="{ADDD62D0-5847-43B3-ACFB-AAA265989575}" type="presOf" srcId="{D8D15341-770E-4853-9904-B099A58BC2DB}" destId="{82594168-F00A-463C-A0FB-88C4795C555C}" srcOrd="0" destOrd="0" presId="urn:microsoft.com/office/officeart/2005/8/layout/hList3"/>
    <dgm:cxn modelId="{2CF6C0AE-C40B-4EFE-B957-8E0319216AE1}" srcId="{0D9A1428-BEDD-4600-848A-9BBE0B22942C}" destId="{ACF4FE3D-97A0-43BA-A31B-87FA74DCC8A7}" srcOrd="0" destOrd="0" parTransId="{C1993EC9-84DF-4A5A-8E53-AF4B87C5098D}" sibTransId="{1BED921E-CF48-4AE2-81A8-643A8ECC2F6C}"/>
    <dgm:cxn modelId="{6A20176A-A3F0-4248-81AA-EF6B79B21F1E}" srcId="{ACF4FE3D-97A0-43BA-A31B-87FA74DCC8A7}" destId="{611475EB-4C35-4F5D-9865-2A3703536580}" srcOrd="1" destOrd="0" parTransId="{D19AC904-8952-4104-8AA9-2BAD2EE3BC35}" sibTransId="{F9699EC5-6777-40F2-A39C-99A5EB11567C}"/>
    <dgm:cxn modelId="{DEB0DD91-96CD-4989-AA25-D43DA19C92FC}" srcId="{ACF4FE3D-97A0-43BA-A31B-87FA74DCC8A7}" destId="{D8D15341-770E-4853-9904-B099A58BC2DB}" srcOrd="2" destOrd="0" parTransId="{37068B7F-B803-4A43-826F-5CEEB18D6081}" sibTransId="{6F25E2A8-071E-4ED6-8DD1-F88FEFBAC796}"/>
    <dgm:cxn modelId="{707E9D95-205D-4EB3-9E01-11FA2BF2281E}" type="presOf" srcId="{611475EB-4C35-4F5D-9865-2A3703536580}" destId="{5BDAD2C2-BD01-4BE7-9EC1-2032A7F03E61}" srcOrd="0" destOrd="0" presId="urn:microsoft.com/office/officeart/2005/8/layout/hList3"/>
    <dgm:cxn modelId="{E0FD957C-48EB-4F23-8C6E-EBCEB0EF70FE}" type="presOf" srcId="{76263DAD-82AC-435A-8D25-7A0117DF310E}" destId="{65F0D06D-661D-4447-8373-12663A4AEC93}" srcOrd="0" destOrd="0" presId="urn:microsoft.com/office/officeart/2005/8/layout/hList3"/>
    <dgm:cxn modelId="{1DBD2363-B7B4-45D3-8751-2452802512CE}" type="presOf" srcId="{ACF4FE3D-97A0-43BA-A31B-87FA74DCC8A7}" destId="{CE55C953-BE66-4CE1-9A72-D7BD401C581E}" srcOrd="0" destOrd="0" presId="urn:microsoft.com/office/officeart/2005/8/layout/hList3"/>
    <dgm:cxn modelId="{E7874F3E-BAD4-4767-A311-08E368B0FD11}" type="presParOf" srcId="{E324F6B6-F30F-4FF9-AA10-7688CA32BE13}" destId="{CE55C953-BE66-4CE1-9A72-D7BD401C581E}" srcOrd="0" destOrd="0" presId="urn:microsoft.com/office/officeart/2005/8/layout/hList3"/>
    <dgm:cxn modelId="{6E104C84-8D72-46D0-9C6A-85C2F5ED054C}" type="presParOf" srcId="{E324F6B6-F30F-4FF9-AA10-7688CA32BE13}" destId="{BAE7EB40-F6E6-402A-9137-A85628E531AF}" srcOrd="1" destOrd="0" presId="urn:microsoft.com/office/officeart/2005/8/layout/hList3"/>
    <dgm:cxn modelId="{DF2C421B-E5EB-4487-A1D4-D61DBD5471B9}" type="presParOf" srcId="{BAE7EB40-F6E6-402A-9137-A85628E531AF}" destId="{65F0D06D-661D-4447-8373-12663A4AEC93}" srcOrd="0" destOrd="0" presId="urn:microsoft.com/office/officeart/2005/8/layout/hList3"/>
    <dgm:cxn modelId="{271908D1-E725-47E7-A6C0-CABDFF386110}" type="presParOf" srcId="{BAE7EB40-F6E6-402A-9137-A85628E531AF}" destId="{5BDAD2C2-BD01-4BE7-9EC1-2032A7F03E61}" srcOrd="1" destOrd="0" presId="urn:microsoft.com/office/officeart/2005/8/layout/hList3"/>
    <dgm:cxn modelId="{4F0826C6-D882-4C05-9862-0B768B423A10}" type="presParOf" srcId="{BAE7EB40-F6E6-402A-9137-A85628E531AF}" destId="{82594168-F00A-463C-A0FB-88C4795C555C}" srcOrd="2" destOrd="0" presId="urn:microsoft.com/office/officeart/2005/8/layout/hList3"/>
    <dgm:cxn modelId="{35FF09E6-99DC-42A2-ABE3-D1E2D57DC822}" type="presParOf" srcId="{E324F6B6-F30F-4FF9-AA10-7688CA32BE13}" destId="{09DC8FDD-38B5-4F47-B114-1A0EAE6AE74A}" srcOrd="2" destOrd="0" presId="urn:microsoft.com/office/officeart/2005/8/layout/hList3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F2C1E1-793E-428D-8080-16E9543CCD44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42CBBC42-0E46-4666-86BB-FEA09057FF28}">
      <dgm:prSet phldrT="[文本]" custT="1"/>
      <dgm:spPr/>
      <dgm:t>
        <a:bodyPr/>
        <a:lstStyle/>
        <a:p>
          <a:r>
            <a:rPr lang="zh-CN" altLang="en-US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介绍部门成员</a:t>
          </a:r>
          <a:endParaRPr lang="zh-CN" altLang="en-US" sz="1400" b="1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gm:t>
    </dgm:pt>
    <dgm:pt modelId="{FC37E350-F4DB-4239-8129-1411CD79FCBE}" type="parTrans" cxnId="{A3B8D48C-D6AC-4DE3-BA30-A7A19FF73763}">
      <dgm:prSet/>
      <dgm:spPr/>
      <dgm:t>
        <a:bodyPr/>
        <a:lstStyle/>
        <a:p>
          <a:endParaRPr lang="zh-CN" altLang="en-US"/>
        </a:p>
      </dgm:t>
    </dgm:pt>
    <dgm:pt modelId="{3653B662-6D82-43BC-BC20-CFCC4C9CE918}" type="sibTrans" cxnId="{A3B8D48C-D6AC-4DE3-BA30-A7A19FF73763}">
      <dgm:prSet/>
      <dgm:spPr/>
      <dgm:t>
        <a:bodyPr/>
        <a:lstStyle/>
        <a:p>
          <a:endParaRPr lang="zh-CN" altLang="en-US"/>
        </a:p>
      </dgm:t>
    </dgm:pt>
    <dgm:pt modelId="{3D047900-DE8B-497A-81DA-1A08FDA98239}">
      <dgm:prSet phldrT="[文本]" custT="1"/>
      <dgm:spPr/>
      <dgm:t>
        <a:bodyPr/>
        <a:lstStyle/>
        <a:p>
          <a:r>
            <a:rPr lang="zh-CN" altLang="en-US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安排工作任务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55C92C0E-CE21-45F2-96E8-E58FB0A55182}" type="parTrans" cxnId="{FDEE92EB-7BF3-47AF-B06F-95B92BDFF3E6}">
      <dgm:prSet/>
      <dgm:spPr/>
      <dgm:t>
        <a:bodyPr/>
        <a:lstStyle/>
        <a:p>
          <a:endParaRPr lang="zh-CN" altLang="en-US"/>
        </a:p>
      </dgm:t>
    </dgm:pt>
    <dgm:pt modelId="{D73C926C-C85B-4359-9E22-C54BEEE455D1}" type="sibTrans" cxnId="{FDEE92EB-7BF3-47AF-B06F-95B92BDFF3E6}">
      <dgm:prSet/>
      <dgm:spPr/>
      <dgm:t>
        <a:bodyPr/>
        <a:lstStyle/>
        <a:p>
          <a:endParaRPr lang="zh-CN" altLang="en-US"/>
        </a:p>
      </dgm:t>
    </dgm:pt>
    <dgm:pt modelId="{5DEE3565-3ACB-4947-80D8-12AB9D09138A}" type="pres">
      <dgm:prSet presAssocID="{36F2C1E1-793E-428D-8080-16E9543CCD44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A2AD136-868A-49A4-AE2E-A7B82B72B69F}" type="pres">
      <dgm:prSet presAssocID="{36F2C1E1-793E-428D-8080-16E9543CCD44}" presName="arrow" presStyleLbl="bgShp" presStyleIdx="0" presStyleCnt="1"/>
      <dgm:spPr/>
    </dgm:pt>
    <dgm:pt modelId="{F446BE0E-6F00-4C0B-B1FA-06EE7BF69510}" type="pres">
      <dgm:prSet presAssocID="{36F2C1E1-793E-428D-8080-16E9543CCD44}" presName="linearProcess" presStyleCnt="0"/>
      <dgm:spPr/>
    </dgm:pt>
    <dgm:pt modelId="{24E42548-5B30-478F-87A2-372E1B74E741}" type="pres">
      <dgm:prSet presAssocID="{42CBBC42-0E46-4666-86BB-FEA09057FF28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975E93-D9FA-4875-98A2-FEE6211AE629}" type="pres">
      <dgm:prSet presAssocID="{3653B662-6D82-43BC-BC20-CFCC4C9CE918}" presName="sibTrans" presStyleCnt="0"/>
      <dgm:spPr/>
    </dgm:pt>
    <dgm:pt modelId="{57C84EDD-CC4C-41BE-A881-EAD915B9AB29}" type="pres">
      <dgm:prSet presAssocID="{3D047900-DE8B-497A-81DA-1A08FDA98239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3B8D48C-D6AC-4DE3-BA30-A7A19FF73763}" srcId="{36F2C1E1-793E-428D-8080-16E9543CCD44}" destId="{42CBBC42-0E46-4666-86BB-FEA09057FF28}" srcOrd="0" destOrd="0" parTransId="{FC37E350-F4DB-4239-8129-1411CD79FCBE}" sibTransId="{3653B662-6D82-43BC-BC20-CFCC4C9CE918}"/>
    <dgm:cxn modelId="{63C633E2-F78E-4C58-80F3-E54BAA5DC709}" type="presOf" srcId="{36F2C1E1-793E-428D-8080-16E9543CCD44}" destId="{5DEE3565-3ACB-4947-80D8-12AB9D09138A}" srcOrd="0" destOrd="0" presId="urn:microsoft.com/office/officeart/2005/8/layout/hProcess9"/>
    <dgm:cxn modelId="{EED9E574-A924-4E47-B387-ACBE28492A7E}" type="presOf" srcId="{42CBBC42-0E46-4666-86BB-FEA09057FF28}" destId="{24E42548-5B30-478F-87A2-372E1B74E741}" srcOrd="0" destOrd="0" presId="urn:microsoft.com/office/officeart/2005/8/layout/hProcess9"/>
    <dgm:cxn modelId="{FDEE92EB-7BF3-47AF-B06F-95B92BDFF3E6}" srcId="{36F2C1E1-793E-428D-8080-16E9543CCD44}" destId="{3D047900-DE8B-497A-81DA-1A08FDA98239}" srcOrd="1" destOrd="0" parTransId="{55C92C0E-CE21-45F2-96E8-E58FB0A55182}" sibTransId="{D73C926C-C85B-4359-9E22-C54BEEE455D1}"/>
    <dgm:cxn modelId="{2DC77F97-3BF3-440C-A3B6-9FFED7DE1D7F}" type="presOf" srcId="{3D047900-DE8B-497A-81DA-1A08FDA98239}" destId="{57C84EDD-CC4C-41BE-A881-EAD915B9AB29}" srcOrd="0" destOrd="0" presId="urn:microsoft.com/office/officeart/2005/8/layout/hProcess9"/>
    <dgm:cxn modelId="{7B345594-1C2E-4F2A-8F37-E0614EF5F723}" type="presParOf" srcId="{5DEE3565-3ACB-4947-80D8-12AB9D09138A}" destId="{5A2AD136-868A-49A4-AE2E-A7B82B72B69F}" srcOrd="0" destOrd="0" presId="urn:microsoft.com/office/officeart/2005/8/layout/hProcess9"/>
    <dgm:cxn modelId="{BD75A611-5558-4C3E-B86B-79574B35BF89}" type="presParOf" srcId="{5DEE3565-3ACB-4947-80D8-12AB9D09138A}" destId="{F446BE0E-6F00-4C0B-B1FA-06EE7BF69510}" srcOrd="1" destOrd="0" presId="urn:microsoft.com/office/officeart/2005/8/layout/hProcess9"/>
    <dgm:cxn modelId="{8B457249-9DA9-48A9-9D1B-11BF0597F742}" type="presParOf" srcId="{F446BE0E-6F00-4C0B-B1FA-06EE7BF69510}" destId="{24E42548-5B30-478F-87A2-372E1B74E741}" srcOrd="0" destOrd="0" presId="urn:microsoft.com/office/officeart/2005/8/layout/hProcess9"/>
    <dgm:cxn modelId="{D90435F5-9A43-46BC-B74B-A8532B8482FD}" type="presParOf" srcId="{F446BE0E-6F00-4C0B-B1FA-06EE7BF69510}" destId="{D8975E93-D9FA-4875-98A2-FEE6211AE629}" srcOrd="1" destOrd="0" presId="urn:microsoft.com/office/officeart/2005/8/layout/hProcess9"/>
    <dgm:cxn modelId="{B32EF9D4-3BA0-4A5E-8F31-476BFE4056CC}" type="presParOf" srcId="{F446BE0E-6F00-4C0B-B1FA-06EE7BF69510}" destId="{57C84EDD-CC4C-41BE-A881-EAD915B9AB2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D9A1428-BEDD-4600-848A-9BBE0B22942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CF4FE3D-97A0-43BA-A31B-87FA74DCC8A7}">
      <dgm:prSet phldrT="[文本]" custT="1"/>
      <dgm:spPr/>
      <dgm:t>
        <a:bodyPr/>
        <a:lstStyle/>
        <a:p>
          <a:r>
            <a:rPr lang="zh-CN" altLang="en-US" sz="1600" b="1" dirty="0" smtClean="0">
              <a:latin typeface="黑体" pitchFamily="49" charset="-122"/>
              <a:ea typeface="黑体" pitchFamily="49" charset="-122"/>
            </a:rPr>
            <a:t>感情联络</a:t>
          </a:r>
        </a:p>
      </dgm:t>
    </dgm:pt>
    <dgm:pt modelId="{C1993EC9-84DF-4A5A-8E53-AF4B87C5098D}" type="parTrans" cxnId="{2CF6C0AE-C40B-4EFE-B957-8E0319216AE1}">
      <dgm:prSet/>
      <dgm:spPr/>
      <dgm:t>
        <a:bodyPr/>
        <a:lstStyle/>
        <a:p>
          <a:endParaRPr lang="zh-CN" altLang="en-US"/>
        </a:p>
      </dgm:t>
    </dgm:pt>
    <dgm:pt modelId="{1BED921E-CF48-4AE2-81A8-643A8ECC2F6C}" type="sibTrans" cxnId="{2CF6C0AE-C40B-4EFE-B957-8E0319216AE1}">
      <dgm:prSet/>
      <dgm:spPr/>
      <dgm:t>
        <a:bodyPr/>
        <a:lstStyle/>
        <a:p>
          <a:endParaRPr lang="zh-CN" altLang="en-US"/>
        </a:p>
      </dgm:t>
    </dgm:pt>
    <dgm:pt modelId="{17A97E64-4CDC-4229-A688-F5A5829FFDBE}">
      <dgm:prSet phldrT="[文本]" custT="1"/>
      <dgm:spPr/>
      <dgm:t>
        <a:bodyPr anchor="b"/>
        <a:lstStyle/>
        <a:p>
          <a:pPr algn="l"/>
          <a:r>
            <a:rPr lang="zh-CN" sz="14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兴趣小组</a:t>
          </a:r>
          <a:r>
            <a:rPr lang="zh-CN" altLang="en-US" sz="14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：公司将组建相关兴趣小组，如足球、羽毛球、乒乓球等兴趣协会，公司为其活动开展提供少量经费支持。</a:t>
          </a:r>
        </a:p>
      </dgm:t>
    </dgm:pt>
    <dgm:pt modelId="{68E7C45E-5EA4-43BE-98C4-2500C5EE2BA8}" type="parTrans" cxnId="{560F6462-2678-4822-A0CF-5F720126DDCC}">
      <dgm:prSet/>
      <dgm:spPr/>
      <dgm:t>
        <a:bodyPr/>
        <a:lstStyle/>
        <a:p>
          <a:endParaRPr lang="zh-CN" altLang="en-US"/>
        </a:p>
      </dgm:t>
    </dgm:pt>
    <dgm:pt modelId="{06AED68F-78C8-40DF-A880-5D59861F67CB}" type="sibTrans" cxnId="{560F6462-2678-4822-A0CF-5F720126DDCC}">
      <dgm:prSet/>
      <dgm:spPr/>
      <dgm:t>
        <a:bodyPr/>
        <a:lstStyle/>
        <a:p>
          <a:endParaRPr lang="zh-CN" altLang="en-US"/>
        </a:p>
      </dgm:t>
    </dgm:pt>
    <dgm:pt modelId="{20A308AD-2E2D-4916-9D4F-7AE6C929F555}">
      <dgm:prSet phldrT="[文本]" custT="1"/>
      <dgm:spPr/>
      <dgm:t>
        <a:bodyPr anchor="b"/>
        <a:lstStyle/>
        <a:p>
          <a:pPr algn="l"/>
          <a:r>
            <a:rPr lang="zh-CN" altLang="en-US" sz="14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部门聚餐：各部门活动经费将按照每人每月</a:t>
          </a:r>
          <a:r>
            <a:rPr lang="en-US" altLang="en-US" sz="14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50</a:t>
          </a:r>
          <a:r>
            <a:rPr lang="zh-CN" altLang="en-US" sz="14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元的标准实施，经费可以累积。</a:t>
          </a:r>
          <a:endParaRPr lang="zh-CN" altLang="en-US" sz="1100" b="1" dirty="0" smtClean="0">
            <a:solidFill>
              <a:schemeClr val="accent5"/>
            </a:solidFill>
            <a:latin typeface="微软雅黑" pitchFamily="34" charset="-122"/>
            <a:ea typeface="微软雅黑" pitchFamily="34" charset="-122"/>
          </a:endParaRPr>
        </a:p>
      </dgm:t>
    </dgm:pt>
    <dgm:pt modelId="{CBF8ADAF-FE09-4F19-9116-FCFD4CCB6A57}" type="parTrans" cxnId="{FABDAD2B-DFA4-4D0E-8F6D-CCA9811C8C97}">
      <dgm:prSet/>
      <dgm:spPr/>
      <dgm:t>
        <a:bodyPr/>
        <a:lstStyle/>
        <a:p>
          <a:endParaRPr lang="zh-CN" altLang="en-US"/>
        </a:p>
      </dgm:t>
    </dgm:pt>
    <dgm:pt modelId="{94B93376-9BE1-4C3D-ABB3-87C42424F24B}" type="sibTrans" cxnId="{FABDAD2B-DFA4-4D0E-8F6D-CCA9811C8C97}">
      <dgm:prSet/>
      <dgm:spPr/>
      <dgm:t>
        <a:bodyPr/>
        <a:lstStyle/>
        <a:p>
          <a:endParaRPr lang="zh-CN" altLang="en-US"/>
        </a:p>
      </dgm:t>
    </dgm:pt>
    <dgm:pt modelId="{C4A85733-78B0-4805-AF78-4FF1C90133BC}" type="pres">
      <dgm:prSet presAssocID="{0D9A1428-BEDD-4600-848A-9BBE0B22942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DA031E1-5BB6-4508-8DCE-158F164DDB9F}" type="pres">
      <dgm:prSet presAssocID="{ACF4FE3D-97A0-43BA-A31B-87FA74DCC8A7}" presName="parentLin" presStyleCnt="0"/>
      <dgm:spPr/>
    </dgm:pt>
    <dgm:pt modelId="{FB8624E4-2DA2-4CEC-9BAA-B9A8724D2FC1}" type="pres">
      <dgm:prSet presAssocID="{ACF4FE3D-97A0-43BA-A31B-87FA74DCC8A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2810A09F-E3F5-4DB1-96F1-255346CC808F}" type="pres">
      <dgm:prSet presAssocID="{ACF4FE3D-97A0-43BA-A31B-87FA74DCC8A7}" presName="parentText" presStyleLbl="node1" presStyleIdx="0" presStyleCnt="1" custScaleY="19214" custLinFactNeighborX="12360" custLinFactNeighborY="-5444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ED1518-FBB3-48AD-91D4-F394B39D285B}" type="pres">
      <dgm:prSet presAssocID="{ACF4FE3D-97A0-43BA-A31B-87FA74DCC8A7}" presName="negativeSpace" presStyleCnt="0"/>
      <dgm:spPr/>
    </dgm:pt>
    <dgm:pt modelId="{6A9EE3E7-9141-4B1D-ADEC-2D0D35904E0B}" type="pres">
      <dgm:prSet presAssocID="{ACF4FE3D-97A0-43BA-A31B-87FA74DCC8A7}" presName="childText" presStyleLbl="conFgAcc1" presStyleIdx="0" presStyleCnt="1" custScaleY="67231" custLinFactNeighborY="-298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01E1269-2D47-4A27-A151-F35AA73F2B10}" type="presOf" srcId="{20A308AD-2E2D-4916-9D4F-7AE6C929F555}" destId="{6A9EE3E7-9141-4B1D-ADEC-2D0D35904E0B}" srcOrd="0" destOrd="0" presId="urn:microsoft.com/office/officeart/2005/8/layout/list1"/>
    <dgm:cxn modelId="{560F6462-2678-4822-A0CF-5F720126DDCC}" srcId="{ACF4FE3D-97A0-43BA-A31B-87FA74DCC8A7}" destId="{17A97E64-4CDC-4229-A688-F5A5829FFDBE}" srcOrd="1" destOrd="0" parTransId="{68E7C45E-5EA4-43BE-98C4-2500C5EE2BA8}" sibTransId="{06AED68F-78C8-40DF-A880-5D59861F67CB}"/>
    <dgm:cxn modelId="{9BE45235-0FB4-470F-884B-38709A4AD6DF}" type="presOf" srcId="{17A97E64-4CDC-4229-A688-F5A5829FFDBE}" destId="{6A9EE3E7-9141-4B1D-ADEC-2D0D35904E0B}" srcOrd="0" destOrd="1" presId="urn:microsoft.com/office/officeart/2005/8/layout/list1"/>
    <dgm:cxn modelId="{7E34D716-6773-43DA-9F54-FAE76794D99C}" type="presOf" srcId="{0D9A1428-BEDD-4600-848A-9BBE0B22942C}" destId="{C4A85733-78B0-4805-AF78-4FF1C90133BC}" srcOrd="0" destOrd="0" presId="urn:microsoft.com/office/officeart/2005/8/layout/list1"/>
    <dgm:cxn modelId="{F29B2C43-3A78-448B-ADFC-5E6F62AD533A}" type="presOf" srcId="{ACF4FE3D-97A0-43BA-A31B-87FA74DCC8A7}" destId="{FB8624E4-2DA2-4CEC-9BAA-B9A8724D2FC1}" srcOrd="0" destOrd="0" presId="urn:microsoft.com/office/officeart/2005/8/layout/list1"/>
    <dgm:cxn modelId="{2CF6C0AE-C40B-4EFE-B957-8E0319216AE1}" srcId="{0D9A1428-BEDD-4600-848A-9BBE0B22942C}" destId="{ACF4FE3D-97A0-43BA-A31B-87FA74DCC8A7}" srcOrd="0" destOrd="0" parTransId="{C1993EC9-84DF-4A5A-8E53-AF4B87C5098D}" sibTransId="{1BED921E-CF48-4AE2-81A8-643A8ECC2F6C}"/>
    <dgm:cxn modelId="{A3FDDD3D-DE3F-4283-A6D7-6392C33BB503}" type="presOf" srcId="{ACF4FE3D-97A0-43BA-A31B-87FA74DCC8A7}" destId="{2810A09F-E3F5-4DB1-96F1-255346CC808F}" srcOrd="1" destOrd="0" presId="urn:microsoft.com/office/officeart/2005/8/layout/list1"/>
    <dgm:cxn modelId="{FABDAD2B-DFA4-4D0E-8F6D-CCA9811C8C97}" srcId="{ACF4FE3D-97A0-43BA-A31B-87FA74DCC8A7}" destId="{20A308AD-2E2D-4916-9D4F-7AE6C929F555}" srcOrd="0" destOrd="0" parTransId="{CBF8ADAF-FE09-4F19-9116-FCFD4CCB6A57}" sibTransId="{94B93376-9BE1-4C3D-ABB3-87C42424F24B}"/>
    <dgm:cxn modelId="{66DEF68E-435E-4882-86A3-A201C79F74CE}" type="presParOf" srcId="{C4A85733-78B0-4805-AF78-4FF1C90133BC}" destId="{7DA031E1-5BB6-4508-8DCE-158F164DDB9F}" srcOrd="0" destOrd="0" presId="urn:microsoft.com/office/officeart/2005/8/layout/list1"/>
    <dgm:cxn modelId="{04662F5E-5B2E-495B-B2E8-D04F1120C2CD}" type="presParOf" srcId="{7DA031E1-5BB6-4508-8DCE-158F164DDB9F}" destId="{FB8624E4-2DA2-4CEC-9BAA-B9A8724D2FC1}" srcOrd="0" destOrd="0" presId="urn:microsoft.com/office/officeart/2005/8/layout/list1"/>
    <dgm:cxn modelId="{58A28F98-5E73-4511-A9F4-241879362E2F}" type="presParOf" srcId="{7DA031E1-5BB6-4508-8DCE-158F164DDB9F}" destId="{2810A09F-E3F5-4DB1-96F1-255346CC808F}" srcOrd="1" destOrd="0" presId="urn:microsoft.com/office/officeart/2005/8/layout/list1"/>
    <dgm:cxn modelId="{964F0CF9-108F-4A78-927D-2FB828024BF5}" type="presParOf" srcId="{C4A85733-78B0-4805-AF78-4FF1C90133BC}" destId="{FAED1518-FBB3-48AD-91D4-F394B39D285B}" srcOrd="1" destOrd="0" presId="urn:microsoft.com/office/officeart/2005/8/layout/list1"/>
    <dgm:cxn modelId="{A1E08C12-A8FE-49F4-B9A5-ACB9C536FBA1}" type="presParOf" srcId="{C4A85733-78B0-4805-AF78-4FF1C90133BC}" destId="{6A9EE3E7-9141-4B1D-ADEC-2D0D35904E0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D9A1428-BEDD-4600-848A-9BBE0B22942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BE51682-5B73-4A7A-8413-FC3ECAE263A7}">
      <dgm:prSet phldrT="[文本]" custT="1"/>
      <dgm:spPr/>
      <dgm:t>
        <a:bodyPr anchor="b"/>
        <a:lstStyle/>
        <a:p>
          <a:r>
            <a:rPr lang="zh-CN" altLang="en-US" sz="14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拓展活动：每年将有一次员工全员拓展活动。</a:t>
          </a:r>
          <a:endParaRPr lang="zh-CN" altLang="en-US" sz="14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F81D23A9-037F-4EBC-AC97-04E5FAEEC5C1}" type="parTrans" cxnId="{930E9857-B608-4CF9-BC81-40F0194D3571}">
      <dgm:prSet/>
      <dgm:spPr/>
      <dgm:t>
        <a:bodyPr/>
        <a:lstStyle/>
        <a:p>
          <a:endParaRPr lang="zh-CN" altLang="en-US"/>
        </a:p>
      </dgm:t>
    </dgm:pt>
    <dgm:pt modelId="{DE2DF224-AC5B-4A76-821D-4D12EFAEA8E9}" type="sibTrans" cxnId="{930E9857-B608-4CF9-BC81-40F0194D3571}">
      <dgm:prSet/>
      <dgm:spPr/>
      <dgm:t>
        <a:bodyPr/>
        <a:lstStyle/>
        <a:p>
          <a:endParaRPr lang="zh-CN" altLang="en-US"/>
        </a:p>
      </dgm:t>
    </dgm:pt>
    <dgm:pt modelId="{2E93A667-926E-4A50-95E2-4D24D58E2FBD}">
      <dgm:prSet phldrT="[文本]" custT="1"/>
      <dgm:spPr/>
      <dgm:t>
        <a:bodyPr/>
        <a:lstStyle/>
        <a:p>
          <a:r>
            <a:rPr lang="zh-CN" altLang="en-US" sz="1600" b="1" dirty="0" smtClean="0">
              <a:latin typeface="黑体" pitchFamily="49" charset="-122"/>
              <a:ea typeface="黑体" pitchFamily="49" charset="-122"/>
            </a:rPr>
            <a:t>拓展活动</a:t>
          </a:r>
        </a:p>
      </dgm:t>
    </dgm:pt>
    <dgm:pt modelId="{FC2C971A-2242-4E77-BB95-83B75EFF8CBD}" type="sibTrans" cxnId="{A56A0C18-F261-45A0-996B-124D30083883}">
      <dgm:prSet/>
      <dgm:spPr/>
      <dgm:t>
        <a:bodyPr/>
        <a:lstStyle/>
        <a:p>
          <a:endParaRPr lang="zh-CN" altLang="en-US"/>
        </a:p>
      </dgm:t>
    </dgm:pt>
    <dgm:pt modelId="{316B49BC-25BA-455E-9B03-1D0F73C1F73B}" type="parTrans" cxnId="{A56A0C18-F261-45A0-996B-124D30083883}">
      <dgm:prSet/>
      <dgm:spPr/>
      <dgm:t>
        <a:bodyPr/>
        <a:lstStyle/>
        <a:p>
          <a:endParaRPr lang="zh-CN" altLang="en-US"/>
        </a:p>
      </dgm:t>
    </dgm:pt>
    <dgm:pt modelId="{4F9451A6-3249-4B12-AFDB-8A762CA49211}">
      <dgm:prSet phldrT="[文本]" custT="1"/>
      <dgm:spPr/>
      <dgm:t>
        <a:bodyPr anchor="b"/>
        <a:lstStyle/>
        <a:p>
          <a:endParaRPr lang="zh-CN" altLang="en-US" sz="1100" dirty="0">
            <a:solidFill>
              <a:schemeClr val="accent5"/>
            </a:solidFill>
          </a:endParaRPr>
        </a:p>
      </dgm:t>
    </dgm:pt>
    <dgm:pt modelId="{4D79FD5F-966E-4076-AE6A-D6E4D31F0A64}" type="parTrans" cxnId="{0CCA128F-1D71-49A7-ADA6-9AAFC4240EAC}">
      <dgm:prSet/>
      <dgm:spPr/>
      <dgm:t>
        <a:bodyPr/>
        <a:lstStyle/>
        <a:p>
          <a:endParaRPr lang="zh-CN" altLang="en-US"/>
        </a:p>
      </dgm:t>
    </dgm:pt>
    <dgm:pt modelId="{19C887DE-71C5-417E-869B-D0CC02499A32}" type="sibTrans" cxnId="{0CCA128F-1D71-49A7-ADA6-9AAFC4240EAC}">
      <dgm:prSet/>
      <dgm:spPr/>
      <dgm:t>
        <a:bodyPr/>
        <a:lstStyle/>
        <a:p>
          <a:endParaRPr lang="zh-CN" altLang="en-US"/>
        </a:p>
      </dgm:t>
    </dgm:pt>
    <dgm:pt modelId="{08857B4C-3266-4CAD-A2E3-DA06F8A999B0}">
      <dgm:prSet phldrT="[文本]" custT="1"/>
      <dgm:spPr/>
      <dgm:t>
        <a:bodyPr anchor="b"/>
        <a:lstStyle/>
        <a:p>
          <a:endParaRPr lang="zh-CN" altLang="en-US" sz="1100" dirty="0">
            <a:solidFill>
              <a:schemeClr val="accent5"/>
            </a:solidFill>
          </a:endParaRPr>
        </a:p>
      </dgm:t>
    </dgm:pt>
    <dgm:pt modelId="{AEB29F67-A7F0-4018-8AA4-09B17F5DFCE7}" type="parTrans" cxnId="{9DB4EBD1-BA63-4AD9-BA81-F309793F578D}">
      <dgm:prSet/>
      <dgm:spPr/>
      <dgm:t>
        <a:bodyPr/>
        <a:lstStyle/>
        <a:p>
          <a:endParaRPr lang="zh-CN" altLang="en-US"/>
        </a:p>
      </dgm:t>
    </dgm:pt>
    <dgm:pt modelId="{2B7EF9BF-889D-4A2D-9BF9-E51CA30CE871}" type="sibTrans" cxnId="{9DB4EBD1-BA63-4AD9-BA81-F309793F578D}">
      <dgm:prSet/>
      <dgm:spPr/>
      <dgm:t>
        <a:bodyPr/>
        <a:lstStyle/>
        <a:p>
          <a:endParaRPr lang="zh-CN" altLang="en-US"/>
        </a:p>
      </dgm:t>
    </dgm:pt>
    <dgm:pt modelId="{D69453D7-C651-43D7-B68F-42BBEC2B5BCD}">
      <dgm:prSet phldrT="[文本]" custT="1"/>
      <dgm:spPr/>
      <dgm:t>
        <a:bodyPr anchor="b"/>
        <a:lstStyle/>
        <a:p>
          <a:endParaRPr lang="zh-CN" altLang="en-US" sz="1050" dirty="0">
            <a:solidFill>
              <a:schemeClr val="accent5"/>
            </a:solidFill>
          </a:endParaRPr>
        </a:p>
      </dgm:t>
    </dgm:pt>
    <dgm:pt modelId="{158AD120-9FC4-418B-A0D7-598EDBB670EE}" type="parTrans" cxnId="{65165649-D7FD-4733-8451-F4AD55482D5A}">
      <dgm:prSet/>
      <dgm:spPr/>
      <dgm:t>
        <a:bodyPr/>
        <a:lstStyle/>
        <a:p>
          <a:endParaRPr lang="zh-CN" altLang="en-US"/>
        </a:p>
      </dgm:t>
    </dgm:pt>
    <dgm:pt modelId="{E69E3890-337C-4968-A1E6-CDF76D5EDB4B}" type="sibTrans" cxnId="{65165649-D7FD-4733-8451-F4AD55482D5A}">
      <dgm:prSet/>
      <dgm:spPr/>
      <dgm:t>
        <a:bodyPr/>
        <a:lstStyle/>
        <a:p>
          <a:endParaRPr lang="zh-CN" altLang="en-US"/>
        </a:p>
      </dgm:t>
    </dgm:pt>
    <dgm:pt modelId="{CF7A0A4C-BBA2-4F21-A1B2-E005F311287E}">
      <dgm:prSet phldrT="[文本]" custT="1"/>
      <dgm:spPr/>
      <dgm:t>
        <a:bodyPr anchor="b"/>
        <a:lstStyle/>
        <a:p>
          <a:endParaRPr lang="zh-CN" altLang="en-US" sz="1050" dirty="0">
            <a:solidFill>
              <a:schemeClr val="accent5"/>
            </a:solidFill>
          </a:endParaRPr>
        </a:p>
      </dgm:t>
    </dgm:pt>
    <dgm:pt modelId="{A510DD44-5F24-4D96-82FF-BDC621E8A42A}" type="parTrans" cxnId="{1DC8E0BF-AC17-42ED-A347-43F482170149}">
      <dgm:prSet/>
      <dgm:spPr/>
      <dgm:t>
        <a:bodyPr/>
        <a:lstStyle/>
        <a:p>
          <a:endParaRPr lang="zh-CN" altLang="en-US"/>
        </a:p>
      </dgm:t>
    </dgm:pt>
    <dgm:pt modelId="{7BD22C6A-3C1E-4E93-8740-0529DB0E75C7}" type="sibTrans" cxnId="{1DC8E0BF-AC17-42ED-A347-43F482170149}">
      <dgm:prSet/>
      <dgm:spPr/>
      <dgm:t>
        <a:bodyPr/>
        <a:lstStyle/>
        <a:p>
          <a:endParaRPr lang="zh-CN" altLang="en-US"/>
        </a:p>
      </dgm:t>
    </dgm:pt>
    <dgm:pt modelId="{9B93C75D-E285-4A82-BDE9-83F558F6487B}">
      <dgm:prSet phldrT="[文本]" custT="1"/>
      <dgm:spPr/>
      <dgm:t>
        <a:bodyPr anchor="b"/>
        <a:lstStyle/>
        <a:p>
          <a:endParaRPr lang="zh-CN" altLang="en-US" sz="1050" dirty="0">
            <a:solidFill>
              <a:schemeClr val="accent5"/>
            </a:solidFill>
          </a:endParaRPr>
        </a:p>
      </dgm:t>
    </dgm:pt>
    <dgm:pt modelId="{696388A4-CEB0-4A06-A11C-2DD56F4AC599}" type="parTrans" cxnId="{DEFB226E-C55F-4CE9-9443-680C1937801C}">
      <dgm:prSet/>
      <dgm:spPr/>
      <dgm:t>
        <a:bodyPr/>
        <a:lstStyle/>
        <a:p>
          <a:endParaRPr lang="zh-CN" altLang="en-US"/>
        </a:p>
      </dgm:t>
    </dgm:pt>
    <dgm:pt modelId="{C08F1FCF-6DAC-4D3B-9B46-3D6489787482}" type="sibTrans" cxnId="{DEFB226E-C55F-4CE9-9443-680C1937801C}">
      <dgm:prSet/>
      <dgm:spPr/>
      <dgm:t>
        <a:bodyPr/>
        <a:lstStyle/>
        <a:p>
          <a:endParaRPr lang="zh-CN" altLang="en-US"/>
        </a:p>
      </dgm:t>
    </dgm:pt>
    <dgm:pt modelId="{941BE278-A5A5-42E7-8CF7-CA2916AC6CDA}">
      <dgm:prSet phldrT="[文本]" custT="1"/>
      <dgm:spPr/>
      <dgm:t>
        <a:bodyPr anchor="b"/>
        <a:lstStyle/>
        <a:p>
          <a:endParaRPr lang="zh-CN" altLang="en-US" sz="14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C502EF14-5BE7-4F1B-9FED-D4304874AC51}" type="parTrans" cxnId="{F8224A8D-E7A0-406C-98A0-92ED7B3A9E27}">
      <dgm:prSet/>
      <dgm:spPr/>
      <dgm:t>
        <a:bodyPr/>
        <a:lstStyle/>
        <a:p>
          <a:endParaRPr lang="zh-CN" altLang="en-US"/>
        </a:p>
      </dgm:t>
    </dgm:pt>
    <dgm:pt modelId="{15A11225-ADE9-4504-9C2B-A8D6364C5FD5}" type="sibTrans" cxnId="{F8224A8D-E7A0-406C-98A0-92ED7B3A9E27}">
      <dgm:prSet/>
      <dgm:spPr/>
      <dgm:t>
        <a:bodyPr/>
        <a:lstStyle/>
        <a:p>
          <a:endParaRPr lang="zh-CN" altLang="en-US"/>
        </a:p>
      </dgm:t>
    </dgm:pt>
    <dgm:pt modelId="{0FCFECAB-5044-47BD-9837-20CCCBD820A2}">
      <dgm:prSet phldrT="[文本]" custT="1"/>
      <dgm:spPr/>
      <dgm:t>
        <a:bodyPr anchor="b"/>
        <a:lstStyle/>
        <a:p>
          <a:endParaRPr lang="zh-CN" altLang="en-US" sz="14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611D2E9E-0E09-49D5-8CAA-871DB77E5BD4}" type="parTrans" cxnId="{2FFC23B0-EF26-4346-96B8-367BEE938E7E}">
      <dgm:prSet/>
      <dgm:spPr/>
      <dgm:t>
        <a:bodyPr/>
        <a:lstStyle/>
        <a:p>
          <a:endParaRPr lang="zh-CN" altLang="en-US"/>
        </a:p>
      </dgm:t>
    </dgm:pt>
    <dgm:pt modelId="{88A39FD5-42BB-4B13-88FA-4D3C050D23EB}" type="sibTrans" cxnId="{2FFC23B0-EF26-4346-96B8-367BEE938E7E}">
      <dgm:prSet/>
      <dgm:spPr/>
      <dgm:t>
        <a:bodyPr/>
        <a:lstStyle/>
        <a:p>
          <a:endParaRPr lang="zh-CN" altLang="en-US"/>
        </a:p>
      </dgm:t>
    </dgm:pt>
    <dgm:pt modelId="{A57E6E8F-9110-49CE-AD65-AE5E3AE82E35}">
      <dgm:prSet phldrT="[文本]" custT="1"/>
      <dgm:spPr/>
      <dgm:t>
        <a:bodyPr anchor="b"/>
        <a:lstStyle/>
        <a:p>
          <a:endParaRPr lang="zh-CN" altLang="en-US" sz="14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4250685A-B505-4BA8-91EB-97E74007FB45}" type="parTrans" cxnId="{AE018951-C433-4446-BBA7-A22945CEF22F}">
      <dgm:prSet/>
      <dgm:spPr/>
      <dgm:t>
        <a:bodyPr/>
        <a:lstStyle/>
        <a:p>
          <a:endParaRPr lang="zh-CN" altLang="en-US"/>
        </a:p>
      </dgm:t>
    </dgm:pt>
    <dgm:pt modelId="{1A89BEF0-9CE6-4862-BAC9-43C07194E319}" type="sibTrans" cxnId="{AE018951-C433-4446-BBA7-A22945CEF22F}">
      <dgm:prSet/>
      <dgm:spPr/>
      <dgm:t>
        <a:bodyPr/>
        <a:lstStyle/>
        <a:p>
          <a:endParaRPr lang="zh-CN" altLang="en-US"/>
        </a:p>
      </dgm:t>
    </dgm:pt>
    <dgm:pt modelId="{82F9D92C-5636-4069-B6F9-2817CD5A0C95}">
      <dgm:prSet phldrT="[文本]" custT="1"/>
      <dgm:spPr/>
      <dgm:t>
        <a:bodyPr anchor="b"/>
        <a:lstStyle/>
        <a:p>
          <a:endParaRPr lang="zh-CN" altLang="en-US" sz="14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62042B3D-8711-427A-864C-157F0DD7E30E}" type="parTrans" cxnId="{6FC4FB7A-2CFB-4EF2-B8A3-E77831F418E1}">
      <dgm:prSet/>
      <dgm:spPr/>
      <dgm:t>
        <a:bodyPr/>
        <a:lstStyle/>
        <a:p>
          <a:endParaRPr lang="zh-CN" altLang="en-US"/>
        </a:p>
      </dgm:t>
    </dgm:pt>
    <dgm:pt modelId="{C04D7EF3-A887-4F49-A941-F5C3311B5BED}" type="sibTrans" cxnId="{6FC4FB7A-2CFB-4EF2-B8A3-E77831F418E1}">
      <dgm:prSet/>
      <dgm:spPr/>
      <dgm:t>
        <a:bodyPr/>
        <a:lstStyle/>
        <a:p>
          <a:endParaRPr lang="zh-CN" altLang="en-US"/>
        </a:p>
      </dgm:t>
    </dgm:pt>
    <dgm:pt modelId="{C4A85733-78B0-4805-AF78-4FF1C90133BC}" type="pres">
      <dgm:prSet presAssocID="{0D9A1428-BEDD-4600-848A-9BBE0B22942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2F4E334-6DF9-4552-9547-39751D4AFC21}" type="pres">
      <dgm:prSet presAssocID="{2E93A667-926E-4A50-95E2-4D24D58E2FBD}" presName="parentLin" presStyleCnt="0"/>
      <dgm:spPr/>
    </dgm:pt>
    <dgm:pt modelId="{3CBB4A0B-43FE-4DE8-8137-961B2E57CEB9}" type="pres">
      <dgm:prSet presAssocID="{2E93A667-926E-4A50-95E2-4D24D58E2FBD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485B9A28-ED7A-44E9-9CA6-2CE3AFDDC6A7}" type="pres">
      <dgm:prSet presAssocID="{2E93A667-926E-4A50-95E2-4D24D58E2FBD}" presName="parentText" presStyleLbl="node1" presStyleIdx="0" presStyleCnt="1" custScaleY="24181" custLinFactNeighborX="44928" custLinFactNeighborY="-3506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457DAB-F698-4E7C-8A0E-5489D997ADFF}" type="pres">
      <dgm:prSet presAssocID="{2E93A667-926E-4A50-95E2-4D24D58E2FBD}" presName="negativeSpace" presStyleCnt="0"/>
      <dgm:spPr/>
    </dgm:pt>
    <dgm:pt modelId="{7AC4908B-1165-4DFE-A640-0349546B75A6}" type="pres">
      <dgm:prSet presAssocID="{2E93A667-926E-4A50-95E2-4D24D58E2FBD}" presName="childText" presStyleLbl="conFgAcc1" presStyleIdx="0" presStyleCnt="1" custScaleY="88917" custLinFactNeighborX="1316" custLinFactNeighborY="40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D2EA34A-5611-4239-B9E4-4C00BA831F5F}" type="presOf" srcId="{7BE51682-5B73-4A7A-8413-FC3ECAE263A7}" destId="{7AC4908B-1165-4DFE-A640-0349546B75A6}" srcOrd="0" destOrd="9" presId="urn:microsoft.com/office/officeart/2005/8/layout/list1"/>
    <dgm:cxn modelId="{34C51C66-C851-44E1-83A0-4B2A891D8D3F}" type="presOf" srcId="{08857B4C-3266-4CAD-A2E3-DA06F8A999B0}" destId="{7AC4908B-1165-4DFE-A640-0349546B75A6}" srcOrd="0" destOrd="1" presId="urn:microsoft.com/office/officeart/2005/8/layout/list1"/>
    <dgm:cxn modelId="{9133F93C-78F8-4446-B15C-7996FDD3C854}" type="presOf" srcId="{A57E6E8F-9110-49CE-AD65-AE5E3AE82E35}" destId="{7AC4908B-1165-4DFE-A640-0349546B75A6}" srcOrd="0" destOrd="7" presId="urn:microsoft.com/office/officeart/2005/8/layout/list1"/>
    <dgm:cxn modelId="{F8224A8D-E7A0-406C-98A0-92ED7B3A9E27}" srcId="{2E93A667-926E-4A50-95E2-4D24D58E2FBD}" destId="{941BE278-A5A5-42E7-8CF7-CA2916AC6CDA}" srcOrd="5" destOrd="0" parTransId="{C502EF14-5BE7-4F1B-9FED-D4304874AC51}" sibTransId="{15A11225-ADE9-4504-9C2B-A8D6364C5FD5}"/>
    <dgm:cxn modelId="{0CCA128F-1D71-49A7-ADA6-9AAFC4240EAC}" srcId="{2E93A667-926E-4A50-95E2-4D24D58E2FBD}" destId="{4F9451A6-3249-4B12-AFDB-8A762CA49211}" srcOrd="0" destOrd="0" parTransId="{4D79FD5F-966E-4076-AE6A-D6E4D31F0A64}" sibTransId="{19C887DE-71C5-417E-869B-D0CC02499A32}"/>
    <dgm:cxn modelId="{A76BE3EB-8085-4A4E-B742-BBA92847721A}" type="presOf" srcId="{9B93C75D-E285-4A82-BDE9-83F558F6487B}" destId="{7AC4908B-1165-4DFE-A640-0349546B75A6}" srcOrd="0" destOrd="4" presId="urn:microsoft.com/office/officeart/2005/8/layout/list1"/>
    <dgm:cxn modelId="{56B1CEEC-35D2-4F14-BDC0-DD9FE267E71A}" type="presOf" srcId="{82F9D92C-5636-4069-B6F9-2817CD5A0C95}" destId="{7AC4908B-1165-4DFE-A640-0349546B75A6}" srcOrd="0" destOrd="8" presId="urn:microsoft.com/office/officeart/2005/8/layout/list1"/>
    <dgm:cxn modelId="{2C13BB30-FF8C-4916-B0FD-75B1667B907A}" type="presOf" srcId="{941BE278-A5A5-42E7-8CF7-CA2916AC6CDA}" destId="{7AC4908B-1165-4DFE-A640-0349546B75A6}" srcOrd="0" destOrd="5" presId="urn:microsoft.com/office/officeart/2005/8/layout/list1"/>
    <dgm:cxn modelId="{170FFD2A-F424-4405-876A-1B47BFF72C12}" type="presOf" srcId="{0D9A1428-BEDD-4600-848A-9BBE0B22942C}" destId="{C4A85733-78B0-4805-AF78-4FF1C90133BC}" srcOrd="0" destOrd="0" presId="urn:microsoft.com/office/officeart/2005/8/layout/list1"/>
    <dgm:cxn modelId="{E0C4D366-B91B-476F-B469-784380A11DFD}" type="presOf" srcId="{0FCFECAB-5044-47BD-9837-20CCCBD820A2}" destId="{7AC4908B-1165-4DFE-A640-0349546B75A6}" srcOrd="0" destOrd="6" presId="urn:microsoft.com/office/officeart/2005/8/layout/list1"/>
    <dgm:cxn modelId="{1DC8E0BF-AC17-42ED-A347-43F482170149}" srcId="{2E93A667-926E-4A50-95E2-4D24D58E2FBD}" destId="{CF7A0A4C-BBA2-4F21-A1B2-E005F311287E}" srcOrd="3" destOrd="0" parTransId="{A510DD44-5F24-4D96-82FF-BDC621E8A42A}" sibTransId="{7BD22C6A-3C1E-4E93-8740-0529DB0E75C7}"/>
    <dgm:cxn modelId="{A56A0C18-F261-45A0-996B-124D30083883}" srcId="{0D9A1428-BEDD-4600-848A-9BBE0B22942C}" destId="{2E93A667-926E-4A50-95E2-4D24D58E2FBD}" srcOrd="0" destOrd="0" parTransId="{316B49BC-25BA-455E-9B03-1D0F73C1F73B}" sibTransId="{FC2C971A-2242-4E77-BB95-83B75EFF8CBD}"/>
    <dgm:cxn modelId="{4E71E2B3-CFFF-4B61-9566-B0770D983263}" type="presOf" srcId="{CF7A0A4C-BBA2-4F21-A1B2-E005F311287E}" destId="{7AC4908B-1165-4DFE-A640-0349546B75A6}" srcOrd="0" destOrd="3" presId="urn:microsoft.com/office/officeart/2005/8/layout/list1"/>
    <dgm:cxn modelId="{6FC4FB7A-2CFB-4EF2-B8A3-E77831F418E1}" srcId="{2E93A667-926E-4A50-95E2-4D24D58E2FBD}" destId="{82F9D92C-5636-4069-B6F9-2817CD5A0C95}" srcOrd="8" destOrd="0" parTransId="{62042B3D-8711-427A-864C-157F0DD7E30E}" sibTransId="{C04D7EF3-A887-4F49-A941-F5C3311B5BED}"/>
    <dgm:cxn modelId="{9DB4EBD1-BA63-4AD9-BA81-F309793F578D}" srcId="{2E93A667-926E-4A50-95E2-4D24D58E2FBD}" destId="{08857B4C-3266-4CAD-A2E3-DA06F8A999B0}" srcOrd="1" destOrd="0" parTransId="{AEB29F67-A7F0-4018-8AA4-09B17F5DFCE7}" sibTransId="{2B7EF9BF-889D-4A2D-9BF9-E51CA30CE871}"/>
    <dgm:cxn modelId="{930E9857-B608-4CF9-BC81-40F0194D3571}" srcId="{2E93A667-926E-4A50-95E2-4D24D58E2FBD}" destId="{7BE51682-5B73-4A7A-8413-FC3ECAE263A7}" srcOrd="9" destOrd="0" parTransId="{F81D23A9-037F-4EBC-AC97-04E5FAEEC5C1}" sibTransId="{DE2DF224-AC5B-4A76-821D-4D12EFAEA8E9}"/>
    <dgm:cxn modelId="{AE018951-C433-4446-BBA7-A22945CEF22F}" srcId="{2E93A667-926E-4A50-95E2-4D24D58E2FBD}" destId="{A57E6E8F-9110-49CE-AD65-AE5E3AE82E35}" srcOrd="7" destOrd="0" parTransId="{4250685A-B505-4BA8-91EB-97E74007FB45}" sibTransId="{1A89BEF0-9CE6-4862-BAC9-43C07194E319}"/>
    <dgm:cxn modelId="{B78D489F-A6C0-409B-97AB-E57EA9B89547}" type="presOf" srcId="{2E93A667-926E-4A50-95E2-4D24D58E2FBD}" destId="{3CBB4A0B-43FE-4DE8-8137-961B2E57CEB9}" srcOrd="0" destOrd="0" presId="urn:microsoft.com/office/officeart/2005/8/layout/list1"/>
    <dgm:cxn modelId="{2FFC23B0-EF26-4346-96B8-367BEE938E7E}" srcId="{2E93A667-926E-4A50-95E2-4D24D58E2FBD}" destId="{0FCFECAB-5044-47BD-9837-20CCCBD820A2}" srcOrd="6" destOrd="0" parTransId="{611D2E9E-0E09-49D5-8CAA-871DB77E5BD4}" sibTransId="{88A39FD5-42BB-4B13-88FA-4D3C050D23EB}"/>
    <dgm:cxn modelId="{DEFB226E-C55F-4CE9-9443-680C1937801C}" srcId="{2E93A667-926E-4A50-95E2-4D24D58E2FBD}" destId="{9B93C75D-E285-4A82-BDE9-83F558F6487B}" srcOrd="4" destOrd="0" parTransId="{696388A4-CEB0-4A06-A11C-2DD56F4AC599}" sibTransId="{C08F1FCF-6DAC-4D3B-9B46-3D6489787482}"/>
    <dgm:cxn modelId="{65165649-D7FD-4733-8451-F4AD55482D5A}" srcId="{2E93A667-926E-4A50-95E2-4D24D58E2FBD}" destId="{D69453D7-C651-43D7-B68F-42BBEC2B5BCD}" srcOrd="2" destOrd="0" parTransId="{158AD120-9FC4-418B-A0D7-598EDBB670EE}" sibTransId="{E69E3890-337C-4968-A1E6-CDF76D5EDB4B}"/>
    <dgm:cxn modelId="{0DC35CED-EEB4-4A72-AD2A-92C66F29AAEE}" type="presOf" srcId="{2E93A667-926E-4A50-95E2-4D24D58E2FBD}" destId="{485B9A28-ED7A-44E9-9CA6-2CE3AFDDC6A7}" srcOrd="1" destOrd="0" presId="urn:microsoft.com/office/officeart/2005/8/layout/list1"/>
    <dgm:cxn modelId="{6E4DC581-2429-42D2-9B96-06A78393C7F8}" type="presOf" srcId="{D69453D7-C651-43D7-B68F-42BBEC2B5BCD}" destId="{7AC4908B-1165-4DFE-A640-0349546B75A6}" srcOrd="0" destOrd="2" presId="urn:microsoft.com/office/officeart/2005/8/layout/list1"/>
    <dgm:cxn modelId="{43D6B91F-949B-4E73-A941-40C405B966D8}" type="presOf" srcId="{4F9451A6-3249-4B12-AFDB-8A762CA49211}" destId="{7AC4908B-1165-4DFE-A640-0349546B75A6}" srcOrd="0" destOrd="0" presId="urn:microsoft.com/office/officeart/2005/8/layout/list1"/>
    <dgm:cxn modelId="{4BF3B11D-FCA8-40F8-A62E-F80796896ADF}" type="presParOf" srcId="{C4A85733-78B0-4805-AF78-4FF1C90133BC}" destId="{52F4E334-6DF9-4552-9547-39751D4AFC21}" srcOrd="0" destOrd="0" presId="urn:microsoft.com/office/officeart/2005/8/layout/list1"/>
    <dgm:cxn modelId="{527802A6-47AB-4F4F-84AA-0289FFC64994}" type="presParOf" srcId="{52F4E334-6DF9-4552-9547-39751D4AFC21}" destId="{3CBB4A0B-43FE-4DE8-8137-961B2E57CEB9}" srcOrd="0" destOrd="0" presId="urn:microsoft.com/office/officeart/2005/8/layout/list1"/>
    <dgm:cxn modelId="{46F51FFE-FDF6-46AD-A83A-AE6E03A7B983}" type="presParOf" srcId="{52F4E334-6DF9-4552-9547-39751D4AFC21}" destId="{485B9A28-ED7A-44E9-9CA6-2CE3AFDDC6A7}" srcOrd="1" destOrd="0" presId="urn:microsoft.com/office/officeart/2005/8/layout/list1"/>
    <dgm:cxn modelId="{F05BDA29-E742-4366-B233-19FAEB7AAF8E}" type="presParOf" srcId="{C4A85733-78B0-4805-AF78-4FF1C90133BC}" destId="{E9457DAB-F698-4E7C-8A0E-5489D997ADFF}" srcOrd="1" destOrd="0" presId="urn:microsoft.com/office/officeart/2005/8/layout/list1"/>
    <dgm:cxn modelId="{DA34E474-6DFE-4B12-897C-E2BDAD8FA597}" type="presParOf" srcId="{C4A85733-78B0-4805-AF78-4FF1C90133BC}" destId="{7AC4908B-1165-4DFE-A640-0349546B75A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D9A1428-BEDD-4600-848A-9BBE0B22942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CF4FE3D-97A0-43BA-A31B-87FA74DCC8A7}">
      <dgm:prSet phldrT="[文本]" custT="1"/>
      <dgm:spPr/>
      <dgm:t>
        <a:bodyPr/>
        <a:lstStyle/>
        <a:p>
          <a:r>
            <a:rPr lang="zh-CN" altLang="en-US" sz="1600" b="1" dirty="0" smtClean="0">
              <a:latin typeface="黑体" pitchFamily="49" charset="-122"/>
              <a:ea typeface="黑体" pitchFamily="49" charset="-122"/>
            </a:rPr>
            <a:t>保健</a:t>
          </a:r>
          <a:r>
            <a:rPr lang="zh-CN" sz="1600" b="1" dirty="0" smtClean="0">
              <a:latin typeface="黑体" pitchFamily="49" charset="-122"/>
              <a:ea typeface="黑体" pitchFamily="49" charset="-122"/>
            </a:rPr>
            <a:t>福利</a:t>
          </a:r>
          <a:endParaRPr lang="zh-CN" altLang="en-US" sz="1600" b="1" dirty="0" smtClean="0">
            <a:latin typeface="黑体" pitchFamily="49" charset="-122"/>
            <a:ea typeface="黑体" pitchFamily="49" charset="-122"/>
          </a:endParaRPr>
        </a:p>
      </dgm:t>
    </dgm:pt>
    <dgm:pt modelId="{C1993EC9-84DF-4A5A-8E53-AF4B87C5098D}" type="parTrans" cxnId="{2CF6C0AE-C40B-4EFE-B957-8E0319216AE1}">
      <dgm:prSet/>
      <dgm:spPr/>
      <dgm:t>
        <a:bodyPr/>
        <a:lstStyle/>
        <a:p>
          <a:endParaRPr lang="zh-CN" altLang="en-US"/>
        </a:p>
      </dgm:t>
    </dgm:pt>
    <dgm:pt modelId="{1BED921E-CF48-4AE2-81A8-643A8ECC2F6C}" type="sibTrans" cxnId="{2CF6C0AE-C40B-4EFE-B957-8E0319216AE1}">
      <dgm:prSet/>
      <dgm:spPr/>
      <dgm:t>
        <a:bodyPr/>
        <a:lstStyle/>
        <a:p>
          <a:endParaRPr lang="zh-CN" altLang="en-US"/>
        </a:p>
      </dgm:t>
    </dgm:pt>
    <dgm:pt modelId="{76263DAD-82AC-435A-8D25-7A0117DF310E}">
      <dgm:prSet phldrT="[文本]" custT="1"/>
      <dgm:spPr/>
      <dgm:t>
        <a:bodyPr anchor="ctr"/>
        <a:lstStyle/>
        <a:p>
          <a:r>
            <a:rPr lang="zh-CN" altLang="en-US" sz="1400" b="1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健康体检</a:t>
          </a:r>
          <a:r>
            <a:rPr lang="zh-CN" altLang="en-US" sz="1400" b="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：公司每年为上一年度入职员工进行一次健康体检（一般为每年</a:t>
          </a:r>
          <a:r>
            <a:rPr lang="en-US" altLang="zh-CN" sz="1400" b="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6</a:t>
          </a:r>
          <a:r>
            <a:rPr lang="zh-CN" altLang="en-US" sz="1400" b="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月）</a:t>
          </a:r>
        </a:p>
      </dgm:t>
    </dgm:pt>
    <dgm:pt modelId="{20634BE1-FC4F-464A-9F77-352C4C1B8EAB}" type="parTrans" cxnId="{70B88FEC-F36E-49E9-B714-CB9A3A2E2A86}">
      <dgm:prSet/>
      <dgm:spPr/>
      <dgm:t>
        <a:bodyPr/>
        <a:lstStyle/>
        <a:p>
          <a:endParaRPr lang="zh-CN" altLang="en-US"/>
        </a:p>
      </dgm:t>
    </dgm:pt>
    <dgm:pt modelId="{2EA3F82A-CD62-4ECF-AAA2-207693068588}" type="sibTrans" cxnId="{70B88FEC-F36E-49E9-B714-CB9A3A2E2A86}">
      <dgm:prSet/>
      <dgm:spPr/>
      <dgm:t>
        <a:bodyPr/>
        <a:lstStyle/>
        <a:p>
          <a:endParaRPr lang="zh-CN" altLang="en-US"/>
        </a:p>
      </dgm:t>
    </dgm:pt>
    <dgm:pt modelId="{B19307F3-D4F0-46E7-B141-DD1C56481466}">
      <dgm:prSet phldrT="[文本]" custT="1"/>
      <dgm:spPr/>
      <dgm:t>
        <a:bodyPr anchor="ctr"/>
        <a:lstStyle/>
        <a:p>
          <a:r>
            <a:rPr lang="zh-CN" altLang="en-US" sz="1400" b="1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意外险（部分员工）</a:t>
          </a:r>
          <a:r>
            <a:rPr lang="zh-CN" altLang="en-US" sz="1400" b="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：公司会为经常公事外出或出差的同事购买意外险</a:t>
          </a:r>
        </a:p>
      </dgm:t>
    </dgm:pt>
    <dgm:pt modelId="{20BC25C2-954B-44D5-9F01-A8A79B2C41BB}" type="parTrans" cxnId="{CBBCE430-CEC9-40F2-AA48-EDA8B8D9DAFE}">
      <dgm:prSet/>
      <dgm:spPr/>
      <dgm:t>
        <a:bodyPr/>
        <a:lstStyle/>
        <a:p>
          <a:endParaRPr lang="zh-CN" altLang="en-US"/>
        </a:p>
      </dgm:t>
    </dgm:pt>
    <dgm:pt modelId="{E21A61F0-321C-451B-AD80-8E01FB71A196}" type="sibTrans" cxnId="{CBBCE430-CEC9-40F2-AA48-EDA8B8D9DAFE}">
      <dgm:prSet/>
      <dgm:spPr/>
      <dgm:t>
        <a:bodyPr/>
        <a:lstStyle/>
        <a:p>
          <a:endParaRPr lang="zh-CN" altLang="en-US"/>
        </a:p>
      </dgm:t>
    </dgm:pt>
    <dgm:pt modelId="{C4A85733-78B0-4805-AF78-4FF1C90133BC}" type="pres">
      <dgm:prSet presAssocID="{0D9A1428-BEDD-4600-848A-9BBE0B22942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DA031E1-5BB6-4508-8DCE-158F164DDB9F}" type="pres">
      <dgm:prSet presAssocID="{ACF4FE3D-97A0-43BA-A31B-87FA74DCC8A7}" presName="parentLin" presStyleCnt="0"/>
      <dgm:spPr/>
      <dgm:t>
        <a:bodyPr/>
        <a:lstStyle/>
        <a:p>
          <a:endParaRPr lang="zh-CN" altLang="en-US"/>
        </a:p>
      </dgm:t>
    </dgm:pt>
    <dgm:pt modelId="{FB8624E4-2DA2-4CEC-9BAA-B9A8724D2FC1}" type="pres">
      <dgm:prSet presAssocID="{ACF4FE3D-97A0-43BA-A31B-87FA74DCC8A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2810A09F-E3F5-4DB1-96F1-255346CC808F}" type="pres">
      <dgm:prSet presAssocID="{ACF4FE3D-97A0-43BA-A31B-87FA74DCC8A7}" presName="parentText" presStyleLbl="node1" presStyleIdx="0" presStyleCnt="1" custScaleX="100000" custScaleY="23922" custLinFactNeighborX="-9999" custLinFactNeighborY="-3960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ED1518-FBB3-48AD-91D4-F394B39D285B}" type="pres">
      <dgm:prSet presAssocID="{ACF4FE3D-97A0-43BA-A31B-87FA74DCC8A7}" presName="negativeSpace" presStyleCnt="0"/>
      <dgm:spPr/>
      <dgm:t>
        <a:bodyPr/>
        <a:lstStyle/>
        <a:p>
          <a:endParaRPr lang="zh-CN" altLang="en-US"/>
        </a:p>
      </dgm:t>
    </dgm:pt>
    <dgm:pt modelId="{6A9EE3E7-9141-4B1D-ADEC-2D0D35904E0B}" type="pres">
      <dgm:prSet presAssocID="{ACF4FE3D-97A0-43BA-A31B-87FA74DCC8A7}" presName="childText" presStyleLbl="conFgAcc1" presStyleIdx="0" presStyleCnt="1" custScaleY="63154" custLinFactNeighborY="385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14FE272-64A0-48EF-9099-7B460A885087}" type="presOf" srcId="{ACF4FE3D-97A0-43BA-A31B-87FA74DCC8A7}" destId="{FB8624E4-2DA2-4CEC-9BAA-B9A8724D2FC1}" srcOrd="0" destOrd="0" presId="urn:microsoft.com/office/officeart/2005/8/layout/list1"/>
    <dgm:cxn modelId="{2DBD4ADC-0BA6-42FC-AC33-22DB3667F302}" type="presOf" srcId="{B19307F3-D4F0-46E7-B141-DD1C56481466}" destId="{6A9EE3E7-9141-4B1D-ADEC-2D0D35904E0B}" srcOrd="0" destOrd="1" presId="urn:microsoft.com/office/officeart/2005/8/layout/list1"/>
    <dgm:cxn modelId="{4F71E117-2D05-43EC-AF11-920A4F0ECD2E}" type="presOf" srcId="{76263DAD-82AC-435A-8D25-7A0117DF310E}" destId="{6A9EE3E7-9141-4B1D-ADEC-2D0D35904E0B}" srcOrd="0" destOrd="0" presId="urn:microsoft.com/office/officeart/2005/8/layout/list1"/>
    <dgm:cxn modelId="{70B88FEC-F36E-49E9-B714-CB9A3A2E2A86}" srcId="{ACF4FE3D-97A0-43BA-A31B-87FA74DCC8A7}" destId="{76263DAD-82AC-435A-8D25-7A0117DF310E}" srcOrd="0" destOrd="0" parTransId="{20634BE1-FC4F-464A-9F77-352C4C1B8EAB}" sibTransId="{2EA3F82A-CD62-4ECF-AAA2-207693068588}"/>
    <dgm:cxn modelId="{2CF6C0AE-C40B-4EFE-B957-8E0319216AE1}" srcId="{0D9A1428-BEDD-4600-848A-9BBE0B22942C}" destId="{ACF4FE3D-97A0-43BA-A31B-87FA74DCC8A7}" srcOrd="0" destOrd="0" parTransId="{C1993EC9-84DF-4A5A-8E53-AF4B87C5098D}" sibTransId="{1BED921E-CF48-4AE2-81A8-643A8ECC2F6C}"/>
    <dgm:cxn modelId="{84AA5FB1-2C3D-40CF-A387-95B26425AC3A}" type="presOf" srcId="{ACF4FE3D-97A0-43BA-A31B-87FA74DCC8A7}" destId="{2810A09F-E3F5-4DB1-96F1-255346CC808F}" srcOrd="1" destOrd="0" presId="urn:microsoft.com/office/officeart/2005/8/layout/list1"/>
    <dgm:cxn modelId="{CBBCE430-CEC9-40F2-AA48-EDA8B8D9DAFE}" srcId="{ACF4FE3D-97A0-43BA-A31B-87FA74DCC8A7}" destId="{B19307F3-D4F0-46E7-B141-DD1C56481466}" srcOrd="1" destOrd="0" parTransId="{20BC25C2-954B-44D5-9F01-A8A79B2C41BB}" sibTransId="{E21A61F0-321C-451B-AD80-8E01FB71A196}"/>
    <dgm:cxn modelId="{BAF2AFFE-3286-42C2-8766-4053AA499D6E}" type="presOf" srcId="{0D9A1428-BEDD-4600-848A-9BBE0B22942C}" destId="{C4A85733-78B0-4805-AF78-4FF1C90133BC}" srcOrd="0" destOrd="0" presId="urn:microsoft.com/office/officeart/2005/8/layout/list1"/>
    <dgm:cxn modelId="{B301DB79-E289-4B66-9E80-8FFA8B477CAE}" type="presParOf" srcId="{C4A85733-78B0-4805-AF78-4FF1C90133BC}" destId="{7DA031E1-5BB6-4508-8DCE-158F164DDB9F}" srcOrd="0" destOrd="0" presId="urn:microsoft.com/office/officeart/2005/8/layout/list1"/>
    <dgm:cxn modelId="{C412E360-CFE1-4350-A0E3-EDFEB5A2E7E3}" type="presParOf" srcId="{7DA031E1-5BB6-4508-8DCE-158F164DDB9F}" destId="{FB8624E4-2DA2-4CEC-9BAA-B9A8724D2FC1}" srcOrd="0" destOrd="0" presId="urn:microsoft.com/office/officeart/2005/8/layout/list1"/>
    <dgm:cxn modelId="{0011F1A0-F4DA-4598-AA96-1B00FC7B5654}" type="presParOf" srcId="{7DA031E1-5BB6-4508-8DCE-158F164DDB9F}" destId="{2810A09F-E3F5-4DB1-96F1-255346CC808F}" srcOrd="1" destOrd="0" presId="urn:microsoft.com/office/officeart/2005/8/layout/list1"/>
    <dgm:cxn modelId="{F27AFA2E-1D66-4143-980E-EF66F319D9F4}" type="presParOf" srcId="{C4A85733-78B0-4805-AF78-4FF1C90133BC}" destId="{FAED1518-FBB3-48AD-91D4-F394B39D285B}" srcOrd="1" destOrd="0" presId="urn:microsoft.com/office/officeart/2005/8/layout/list1"/>
    <dgm:cxn modelId="{15661EFD-8678-4E92-AE53-D4598B8EE77B}" type="presParOf" srcId="{C4A85733-78B0-4805-AF78-4FF1C90133BC}" destId="{6A9EE3E7-9141-4B1D-ADEC-2D0D35904E0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056E0AE-6F7F-4EEC-A2AD-7C7C1C5F5AA7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09A02BA-6F6A-4B28-97A6-205B3C6BC5BE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转正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A47E7206-D5AF-45DC-ADEF-06CEE778C91F}" type="parTrans" cxnId="{11B43CCE-41F5-4877-A38D-ACCD5BC0E292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681C6064-ED42-44AC-9DC7-DC99A159BB83}" type="sibTrans" cxnId="{11B43CCE-41F5-4877-A38D-ACCD5BC0E292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65550092-83F8-4706-99A0-3ECD5920639D}">
      <dgm:prSet phldrT="[文本]" custT="1"/>
      <dgm:spPr/>
      <dgm:t>
        <a:bodyPr/>
        <a:lstStyle/>
        <a:p>
          <a:pPr algn="l"/>
          <a:r>
            <a:rPr lang="en-US" altLang="zh-CN" sz="1800" dirty="0" smtClean="0">
              <a:latin typeface="微软雅黑" pitchFamily="34" charset="-122"/>
              <a:ea typeface="微软雅黑" pitchFamily="34" charset="-122"/>
            </a:rPr>
            <a:t>50%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70CD5280-BE07-41CA-8F50-F88A06BBFAF8}" type="parTrans" cxnId="{E6BDF1BB-5294-4346-B612-58620E230D39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26E5D097-F1A2-465A-9714-53FA115DC04A}" type="sibTrans" cxnId="{E6BDF1BB-5294-4346-B612-58620E230D39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30021C7E-18D5-4620-9433-FACE98FC5ADC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满半年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507006E4-D36D-4A45-81AD-93FC99D914A1}" type="parTrans" cxnId="{DEBE2C49-D7AA-4B73-9335-864EC9573D97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BE6397CF-4F53-4659-91FB-9C3E34C50F71}" type="sibTrans" cxnId="{DEBE2C49-D7AA-4B73-9335-864EC9573D97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0F6C38E9-0BD9-4BEF-963D-C6FE408743BB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itchFamily="34" charset="-122"/>
              <a:ea typeface="微软雅黑" pitchFamily="34" charset="-122"/>
            </a:rPr>
            <a:t>50%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1811F44D-B503-47F2-8631-A5FBD83C64F7}" type="parTrans" cxnId="{12646CD6-0403-45AA-AB80-0CD4FFD91AF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8AE8F58-BB38-4628-954F-0351ADBE3B32}" type="sibTrans" cxnId="{12646CD6-0403-45AA-AB80-0CD4FFD91AF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E24CAEBD-615B-4A83-9CFA-886C0A91F313}" type="pres">
      <dgm:prSet presAssocID="{5056E0AE-6F7F-4EEC-A2AD-7C7C1C5F5A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BF69C88-220F-4C1A-83B0-2BFB07702354}" type="pres">
      <dgm:prSet presAssocID="{009A02BA-6F6A-4B28-97A6-205B3C6BC5BE}" presName="composite" presStyleCnt="0"/>
      <dgm:spPr/>
    </dgm:pt>
    <dgm:pt modelId="{DF3C3D82-4F4D-4D62-BA1C-3663B228354A}" type="pres">
      <dgm:prSet presAssocID="{009A02BA-6F6A-4B28-97A6-205B3C6BC5B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70B6ED-B638-474C-9D42-A74055D6FB98}" type="pres">
      <dgm:prSet presAssocID="{009A02BA-6F6A-4B28-97A6-205B3C6BC5B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409A84-34AA-4033-9DFD-84E561CC3024}" type="pres">
      <dgm:prSet presAssocID="{681C6064-ED42-44AC-9DC7-DC99A159BB83}" presName="space" presStyleCnt="0"/>
      <dgm:spPr/>
    </dgm:pt>
    <dgm:pt modelId="{909407CA-E245-4504-AABD-F88419B1644A}" type="pres">
      <dgm:prSet presAssocID="{30021C7E-18D5-4620-9433-FACE98FC5ADC}" presName="composite" presStyleCnt="0"/>
      <dgm:spPr/>
    </dgm:pt>
    <dgm:pt modelId="{6B1B5460-E1A9-4439-A6D6-DE37ADDD7465}" type="pres">
      <dgm:prSet presAssocID="{30021C7E-18D5-4620-9433-FACE98FC5AD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C33D41-CB18-480F-A70C-C7FC45E7A003}" type="pres">
      <dgm:prSet presAssocID="{30021C7E-18D5-4620-9433-FACE98FC5ADC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ED71FAC-FEFE-418C-8ACD-141BE6D83E35}" type="presOf" srcId="{0F6C38E9-0BD9-4BEF-963D-C6FE408743BB}" destId="{0CC33D41-CB18-480F-A70C-C7FC45E7A003}" srcOrd="0" destOrd="0" presId="urn:microsoft.com/office/officeart/2005/8/layout/hList1"/>
    <dgm:cxn modelId="{11B43CCE-41F5-4877-A38D-ACCD5BC0E292}" srcId="{5056E0AE-6F7F-4EEC-A2AD-7C7C1C5F5AA7}" destId="{009A02BA-6F6A-4B28-97A6-205B3C6BC5BE}" srcOrd="0" destOrd="0" parTransId="{A47E7206-D5AF-45DC-ADEF-06CEE778C91F}" sibTransId="{681C6064-ED42-44AC-9DC7-DC99A159BB83}"/>
    <dgm:cxn modelId="{CEFE29C6-039C-42B6-99F2-260F35E42EBD}" type="presOf" srcId="{009A02BA-6F6A-4B28-97A6-205B3C6BC5BE}" destId="{DF3C3D82-4F4D-4D62-BA1C-3663B228354A}" srcOrd="0" destOrd="0" presId="urn:microsoft.com/office/officeart/2005/8/layout/hList1"/>
    <dgm:cxn modelId="{C5CCB4B1-1D96-4B36-818A-90B18012DA6A}" type="presOf" srcId="{65550092-83F8-4706-99A0-3ECD5920639D}" destId="{9170B6ED-B638-474C-9D42-A74055D6FB98}" srcOrd="0" destOrd="0" presId="urn:microsoft.com/office/officeart/2005/8/layout/hList1"/>
    <dgm:cxn modelId="{24CFB273-1A44-4037-997A-0F77F3A93E01}" type="presOf" srcId="{5056E0AE-6F7F-4EEC-A2AD-7C7C1C5F5AA7}" destId="{E24CAEBD-615B-4A83-9CFA-886C0A91F313}" srcOrd="0" destOrd="0" presId="urn:microsoft.com/office/officeart/2005/8/layout/hList1"/>
    <dgm:cxn modelId="{E6BDF1BB-5294-4346-B612-58620E230D39}" srcId="{009A02BA-6F6A-4B28-97A6-205B3C6BC5BE}" destId="{65550092-83F8-4706-99A0-3ECD5920639D}" srcOrd="0" destOrd="0" parTransId="{70CD5280-BE07-41CA-8F50-F88A06BBFAF8}" sibTransId="{26E5D097-F1A2-465A-9714-53FA115DC04A}"/>
    <dgm:cxn modelId="{12646CD6-0403-45AA-AB80-0CD4FFD91AFB}" srcId="{30021C7E-18D5-4620-9433-FACE98FC5ADC}" destId="{0F6C38E9-0BD9-4BEF-963D-C6FE408743BB}" srcOrd="0" destOrd="0" parTransId="{1811F44D-B503-47F2-8631-A5FBD83C64F7}" sibTransId="{58AE8F58-BB38-4628-954F-0351ADBE3B32}"/>
    <dgm:cxn modelId="{DEBE2C49-D7AA-4B73-9335-864EC9573D97}" srcId="{5056E0AE-6F7F-4EEC-A2AD-7C7C1C5F5AA7}" destId="{30021C7E-18D5-4620-9433-FACE98FC5ADC}" srcOrd="1" destOrd="0" parTransId="{507006E4-D36D-4A45-81AD-93FC99D914A1}" sibTransId="{BE6397CF-4F53-4659-91FB-9C3E34C50F71}"/>
    <dgm:cxn modelId="{A69B2BE1-FE41-4F6E-A958-5F34C5C05FFA}" type="presOf" srcId="{30021C7E-18D5-4620-9433-FACE98FC5ADC}" destId="{6B1B5460-E1A9-4439-A6D6-DE37ADDD7465}" srcOrd="0" destOrd="0" presId="urn:microsoft.com/office/officeart/2005/8/layout/hList1"/>
    <dgm:cxn modelId="{08FEFD79-777D-4C4E-9CF7-679C48430C3A}" type="presParOf" srcId="{E24CAEBD-615B-4A83-9CFA-886C0A91F313}" destId="{FBF69C88-220F-4C1A-83B0-2BFB07702354}" srcOrd="0" destOrd="0" presId="urn:microsoft.com/office/officeart/2005/8/layout/hList1"/>
    <dgm:cxn modelId="{DA1DCE75-3C71-4561-B75C-48D1E1E6F126}" type="presParOf" srcId="{FBF69C88-220F-4C1A-83B0-2BFB07702354}" destId="{DF3C3D82-4F4D-4D62-BA1C-3663B228354A}" srcOrd="0" destOrd="0" presId="urn:microsoft.com/office/officeart/2005/8/layout/hList1"/>
    <dgm:cxn modelId="{9139EBCA-F3EF-44CC-97C4-DE57BF50E036}" type="presParOf" srcId="{FBF69C88-220F-4C1A-83B0-2BFB07702354}" destId="{9170B6ED-B638-474C-9D42-A74055D6FB98}" srcOrd="1" destOrd="0" presId="urn:microsoft.com/office/officeart/2005/8/layout/hList1"/>
    <dgm:cxn modelId="{CE14A4C3-862B-40A8-BB66-668F850E5B8B}" type="presParOf" srcId="{E24CAEBD-615B-4A83-9CFA-886C0A91F313}" destId="{A0409A84-34AA-4033-9DFD-84E561CC3024}" srcOrd="1" destOrd="0" presId="urn:microsoft.com/office/officeart/2005/8/layout/hList1"/>
    <dgm:cxn modelId="{F7693AC0-164A-4042-AD4F-E45BD24048A5}" type="presParOf" srcId="{E24CAEBD-615B-4A83-9CFA-886C0A91F313}" destId="{909407CA-E245-4504-AABD-F88419B1644A}" srcOrd="2" destOrd="0" presId="urn:microsoft.com/office/officeart/2005/8/layout/hList1"/>
    <dgm:cxn modelId="{3B5E6479-B01D-49F7-9A3A-A5400B0A7481}" type="presParOf" srcId="{909407CA-E245-4504-AABD-F88419B1644A}" destId="{6B1B5460-E1A9-4439-A6D6-DE37ADDD7465}" srcOrd="0" destOrd="0" presId="urn:microsoft.com/office/officeart/2005/8/layout/hList1"/>
    <dgm:cxn modelId="{0FB9D321-3517-4246-90DE-8FED027A6250}" type="presParOf" srcId="{909407CA-E245-4504-AABD-F88419B1644A}" destId="{0CC33D41-CB18-480F-A70C-C7FC45E7A0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CA8B9CF-C581-4B23-88D0-EAE546E39AA1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43A99C1-2EC9-476E-AFA3-230F766CE68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专利受理奖金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BE58C6B-81F1-43FE-B655-D049E15D35AD}" type="parTrans" cxnId="{F6F77C42-E37C-49C4-A99D-0F3F5474E5D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8AE07FE-0BD2-4597-A8E7-13B56CAF5882}" type="sibTrans" cxnId="{F6F77C42-E37C-49C4-A99D-0F3F5474E5D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DF798CD-719D-4B37-AB92-EBA2A66939E5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500-1500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AA54ED0-C4F6-46D8-9D2B-A737CE7394E9}" type="parTrans" cxnId="{88384607-6AF2-4821-84AB-A05EF26D0FE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89FF5F5-E689-4D22-9838-83C525652C63}" type="sibTrans" cxnId="{88384607-6AF2-4821-84AB-A05EF26D0FE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514BA24-C79F-4BE4-9102-F91229A5BC9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专利授权奖金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B4EE97C-2479-4995-9C02-E777A8CD2B14}" type="parTrans" cxnId="{F56DA4F6-3243-4550-B189-3000EB1CF27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34282AC-AF27-45D8-B3C3-7F9BD20ADB89}" type="sibTrans" cxnId="{F56DA4F6-3243-4550-B189-3000EB1CF27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9BC052-40D6-464A-8BA7-B6327E9D8285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2000-10000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916907F-30D0-4F11-BA13-DC49A0EAE68A}" type="parTrans" cxnId="{E4290A11-55B0-41CA-83FA-DF38B3C826A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594998A-FF83-434F-9D5D-DAD636693676}" type="sibTrans" cxnId="{E4290A11-55B0-41CA-83FA-DF38B3C826A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B3A01F-214E-4136-AAA5-6E001772C53C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著作权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9F8DC1A-755F-4042-8834-380356C90AF2}" type="parTrans" cxnId="{4FFFB0C7-5FF2-4F68-B09A-9715C637930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372B25F-F80E-4189-B7C0-6A5D5D618602}" type="sibTrans" cxnId="{4FFFB0C7-5FF2-4F68-B09A-9715C637930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8D1A885-79E2-4FB1-9CF7-256B668C0F3E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软著：部门奖金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500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5EC2782-8A29-46D4-A0ED-6DBBD92B07FB}" type="parTrans" cxnId="{F0F6AC12-D78D-4F24-8785-7DA66A76A55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D6454E0-D8AA-4C37-B3B6-534F8783E816}" type="sibTrans" cxnId="{F0F6AC12-D78D-4F24-8785-7DA66A76A55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B98AB7C-AD2C-4E15-ABF4-84264C1DBBF5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作著：个人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500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E8E157A-12E7-4226-9333-CCB77BED7341}" type="parTrans" cxnId="{339F4FB7-3C55-416F-A49D-672E5392275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0BCDBB-DD6B-46C1-BBD4-357D3E484F48}" type="sibTrans" cxnId="{339F4FB7-3C55-416F-A49D-672E5392275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1D2BC2E-806C-462E-87D3-FA6B67ABB36C}" type="pres">
      <dgm:prSet presAssocID="{1CA8B9CF-C581-4B23-88D0-EAE546E39A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D166BCC-6C36-4F6A-B36F-54C768521C38}" type="pres">
      <dgm:prSet presAssocID="{943A99C1-2EC9-476E-AFA3-230F766CE687}" presName="composite" presStyleCnt="0"/>
      <dgm:spPr/>
    </dgm:pt>
    <dgm:pt modelId="{FC6FCA56-DC88-4466-972C-39DB3BAECBE6}" type="pres">
      <dgm:prSet presAssocID="{943A99C1-2EC9-476E-AFA3-230F766CE68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0D1D73-FAF5-4C9C-939C-09CB408F2192}" type="pres">
      <dgm:prSet presAssocID="{943A99C1-2EC9-476E-AFA3-230F766CE68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604E-D074-4C88-93D6-96DA045B2555}" type="pres">
      <dgm:prSet presAssocID="{D8AE07FE-0BD2-4597-A8E7-13B56CAF5882}" presName="space" presStyleCnt="0"/>
      <dgm:spPr/>
    </dgm:pt>
    <dgm:pt modelId="{9B683D01-A20E-4D10-A6D7-B371DAD1B82E}" type="pres">
      <dgm:prSet presAssocID="{7514BA24-C79F-4BE4-9102-F91229A5BC97}" presName="composite" presStyleCnt="0"/>
      <dgm:spPr/>
    </dgm:pt>
    <dgm:pt modelId="{98D4FC35-3A9E-4948-9291-00DA27B029DD}" type="pres">
      <dgm:prSet presAssocID="{7514BA24-C79F-4BE4-9102-F91229A5BC9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48B5BB-DC7F-47FA-87EB-E641028B39D6}" type="pres">
      <dgm:prSet presAssocID="{7514BA24-C79F-4BE4-9102-F91229A5BC9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7FAC27-5116-48F7-B15A-8FAEAD78B380}" type="pres">
      <dgm:prSet presAssocID="{134282AC-AF27-45D8-B3C3-7F9BD20ADB89}" presName="space" presStyleCnt="0"/>
      <dgm:spPr/>
    </dgm:pt>
    <dgm:pt modelId="{DAE377D7-8448-486B-AA53-C68C14B4EC55}" type="pres">
      <dgm:prSet presAssocID="{FCB3A01F-214E-4136-AAA5-6E001772C53C}" presName="composite" presStyleCnt="0"/>
      <dgm:spPr/>
    </dgm:pt>
    <dgm:pt modelId="{CDE05338-701B-40F7-AAD7-EA9373638D65}" type="pres">
      <dgm:prSet presAssocID="{FCB3A01F-214E-4136-AAA5-6E001772C53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327A00-6EA6-4C5E-B0AA-FBE8DD4B2053}" type="pres">
      <dgm:prSet presAssocID="{FCB3A01F-214E-4136-AAA5-6E001772C53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0F6AC12-D78D-4F24-8785-7DA66A76A55C}" srcId="{FCB3A01F-214E-4136-AAA5-6E001772C53C}" destId="{B8D1A885-79E2-4FB1-9CF7-256B668C0F3E}" srcOrd="0" destOrd="0" parTransId="{35EC2782-8A29-46D4-A0ED-6DBBD92B07FB}" sibTransId="{7D6454E0-D8AA-4C37-B3B6-534F8783E816}"/>
    <dgm:cxn modelId="{0810789F-020D-4F30-9D59-35B4DD053B3E}" type="presOf" srcId="{FCB3A01F-214E-4136-AAA5-6E001772C53C}" destId="{CDE05338-701B-40F7-AAD7-EA9373638D65}" srcOrd="0" destOrd="0" presId="urn:microsoft.com/office/officeart/2005/8/layout/hList1"/>
    <dgm:cxn modelId="{F6F77C42-E37C-49C4-A99D-0F3F5474E5DF}" srcId="{1CA8B9CF-C581-4B23-88D0-EAE546E39AA1}" destId="{943A99C1-2EC9-476E-AFA3-230F766CE687}" srcOrd="0" destOrd="0" parTransId="{BBE58C6B-81F1-43FE-B655-D049E15D35AD}" sibTransId="{D8AE07FE-0BD2-4597-A8E7-13B56CAF5882}"/>
    <dgm:cxn modelId="{C291A4F5-0EC9-40BA-AB21-CE21281035E1}" type="presOf" srcId="{2DF798CD-719D-4B37-AB92-EBA2A66939E5}" destId="{000D1D73-FAF5-4C9C-939C-09CB408F2192}" srcOrd="0" destOrd="0" presId="urn:microsoft.com/office/officeart/2005/8/layout/hList1"/>
    <dgm:cxn modelId="{21975327-DBE4-46EB-BD0E-740A5625FB3C}" type="presOf" srcId="{B8D1A885-79E2-4FB1-9CF7-256B668C0F3E}" destId="{48327A00-6EA6-4C5E-B0AA-FBE8DD4B2053}" srcOrd="0" destOrd="0" presId="urn:microsoft.com/office/officeart/2005/8/layout/hList1"/>
    <dgm:cxn modelId="{339F4FB7-3C55-416F-A49D-672E53922756}" srcId="{FCB3A01F-214E-4136-AAA5-6E001772C53C}" destId="{9B98AB7C-AD2C-4E15-ABF4-84264C1DBBF5}" srcOrd="1" destOrd="0" parTransId="{BE8E157A-12E7-4226-9333-CCB77BED7341}" sibTransId="{8A0BCDBB-DD6B-46C1-BBD4-357D3E484F48}"/>
    <dgm:cxn modelId="{F56DA4F6-3243-4550-B189-3000EB1CF276}" srcId="{1CA8B9CF-C581-4B23-88D0-EAE546E39AA1}" destId="{7514BA24-C79F-4BE4-9102-F91229A5BC97}" srcOrd="1" destOrd="0" parTransId="{4B4EE97C-2479-4995-9C02-E777A8CD2B14}" sibTransId="{134282AC-AF27-45D8-B3C3-7F9BD20ADB89}"/>
    <dgm:cxn modelId="{4FFFB0C7-5FF2-4F68-B09A-9715C6379306}" srcId="{1CA8B9CF-C581-4B23-88D0-EAE546E39AA1}" destId="{FCB3A01F-214E-4136-AAA5-6E001772C53C}" srcOrd="2" destOrd="0" parTransId="{B9F8DC1A-755F-4042-8834-380356C90AF2}" sibTransId="{7372B25F-F80E-4189-B7C0-6A5D5D618602}"/>
    <dgm:cxn modelId="{B54C8463-DA94-465E-8E69-87951E3E1112}" type="presOf" srcId="{9B98AB7C-AD2C-4E15-ABF4-84264C1DBBF5}" destId="{48327A00-6EA6-4C5E-B0AA-FBE8DD4B2053}" srcOrd="0" destOrd="1" presId="urn:microsoft.com/office/officeart/2005/8/layout/hList1"/>
    <dgm:cxn modelId="{8C2904CE-90CB-4775-BA01-5705109FC789}" type="presOf" srcId="{1CA8B9CF-C581-4B23-88D0-EAE546E39AA1}" destId="{D1D2BC2E-806C-462E-87D3-FA6B67ABB36C}" srcOrd="0" destOrd="0" presId="urn:microsoft.com/office/officeart/2005/8/layout/hList1"/>
    <dgm:cxn modelId="{B3FFE743-7E28-4D5D-88B9-194515F4A758}" type="presOf" srcId="{7514BA24-C79F-4BE4-9102-F91229A5BC97}" destId="{98D4FC35-3A9E-4948-9291-00DA27B029DD}" srcOrd="0" destOrd="0" presId="urn:microsoft.com/office/officeart/2005/8/layout/hList1"/>
    <dgm:cxn modelId="{19CED5C0-B3F8-4DB2-887B-6861B66623D1}" type="presOf" srcId="{7A9BC052-40D6-464A-8BA7-B6327E9D8285}" destId="{DC48B5BB-DC7F-47FA-87EB-E641028B39D6}" srcOrd="0" destOrd="0" presId="urn:microsoft.com/office/officeart/2005/8/layout/hList1"/>
    <dgm:cxn modelId="{E4290A11-55B0-41CA-83FA-DF38B3C826AD}" srcId="{7514BA24-C79F-4BE4-9102-F91229A5BC97}" destId="{7A9BC052-40D6-464A-8BA7-B6327E9D8285}" srcOrd="0" destOrd="0" parTransId="{D916907F-30D0-4F11-BA13-DC49A0EAE68A}" sibTransId="{D594998A-FF83-434F-9D5D-DAD636693676}"/>
    <dgm:cxn modelId="{88384607-6AF2-4821-84AB-A05EF26D0FE7}" srcId="{943A99C1-2EC9-476E-AFA3-230F766CE687}" destId="{2DF798CD-719D-4B37-AB92-EBA2A66939E5}" srcOrd="0" destOrd="0" parTransId="{AAA54ED0-C4F6-46D8-9D2B-A737CE7394E9}" sibTransId="{089FF5F5-E689-4D22-9838-83C525652C63}"/>
    <dgm:cxn modelId="{22D4FDA0-11C5-48CE-8097-0BDAF2BF3A59}" type="presOf" srcId="{943A99C1-2EC9-476E-AFA3-230F766CE687}" destId="{FC6FCA56-DC88-4466-972C-39DB3BAECBE6}" srcOrd="0" destOrd="0" presId="urn:microsoft.com/office/officeart/2005/8/layout/hList1"/>
    <dgm:cxn modelId="{04794245-AF1E-4B64-B6F0-D4FBC50D29D5}" type="presParOf" srcId="{D1D2BC2E-806C-462E-87D3-FA6B67ABB36C}" destId="{0D166BCC-6C36-4F6A-B36F-54C768521C38}" srcOrd="0" destOrd="0" presId="urn:microsoft.com/office/officeart/2005/8/layout/hList1"/>
    <dgm:cxn modelId="{7D0611A6-A6C4-4B02-B8FA-BD838641368E}" type="presParOf" srcId="{0D166BCC-6C36-4F6A-B36F-54C768521C38}" destId="{FC6FCA56-DC88-4466-972C-39DB3BAECBE6}" srcOrd="0" destOrd="0" presId="urn:microsoft.com/office/officeart/2005/8/layout/hList1"/>
    <dgm:cxn modelId="{4955C2F4-C0AC-48E3-89A1-90DF85D121B7}" type="presParOf" srcId="{0D166BCC-6C36-4F6A-B36F-54C768521C38}" destId="{000D1D73-FAF5-4C9C-939C-09CB408F2192}" srcOrd="1" destOrd="0" presId="urn:microsoft.com/office/officeart/2005/8/layout/hList1"/>
    <dgm:cxn modelId="{462964E0-8445-450B-B4FA-98102CFDFE68}" type="presParOf" srcId="{D1D2BC2E-806C-462E-87D3-FA6B67ABB36C}" destId="{C76D604E-D074-4C88-93D6-96DA045B2555}" srcOrd="1" destOrd="0" presId="urn:microsoft.com/office/officeart/2005/8/layout/hList1"/>
    <dgm:cxn modelId="{2BB53B33-4500-4879-858C-42A4E923CD01}" type="presParOf" srcId="{D1D2BC2E-806C-462E-87D3-FA6B67ABB36C}" destId="{9B683D01-A20E-4D10-A6D7-B371DAD1B82E}" srcOrd="2" destOrd="0" presId="urn:microsoft.com/office/officeart/2005/8/layout/hList1"/>
    <dgm:cxn modelId="{FCFFBB3A-FD99-4A18-8143-6327CE52741A}" type="presParOf" srcId="{9B683D01-A20E-4D10-A6D7-B371DAD1B82E}" destId="{98D4FC35-3A9E-4948-9291-00DA27B029DD}" srcOrd="0" destOrd="0" presId="urn:microsoft.com/office/officeart/2005/8/layout/hList1"/>
    <dgm:cxn modelId="{AA4999EC-2ED8-466C-B96B-F83BFE8E23B6}" type="presParOf" srcId="{9B683D01-A20E-4D10-A6D7-B371DAD1B82E}" destId="{DC48B5BB-DC7F-47FA-87EB-E641028B39D6}" srcOrd="1" destOrd="0" presId="urn:microsoft.com/office/officeart/2005/8/layout/hList1"/>
    <dgm:cxn modelId="{F5993FF9-01A0-4D9E-A3B7-ED4D616FC8B2}" type="presParOf" srcId="{D1D2BC2E-806C-462E-87D3-FA6B67ABB36C}" destId="{6B7FAC27-5116-48F7-B15A-8FAEAD78B380}" srcOrd="3" destOrd="0" presId="urn:microsoft.com/office/officeart/2005/8/layout/hList1"/>
    <dgm:cxn modelId="{4ACA3F99-644C-4000-9F9C-2DA978868F67}" type="presParOf" srcId="{D1D2BC2E-806C-462E-87D3-FA6B67ABB36C}" destId="{DAE377D7-8448-486B-AA53-C68C14B4EC55}" srcOrd="4" destOrd="0" presId="urn:microsoft.com/office/officeart/2005/8/layout/hList1"/>
    <dgm:cxn modelId="{F014CDDE-1CBF-499B-BA2D-26768956F693}" type="presParOf" srcId="{DAE377D7-8448-486B-AA53-C68C14B4EC55}" destId="{CDE05338-701B-40F7-AAD7-EA9373638D65}" srcOrd="0" destOrd="0" presId="urn:microsoft.com/office/officeart/2005/8/layout/hList1"/>
    <dgm:cxn modelId="{6B8B4F4C-A853-4EDF-9788-BCA571C36342}" type="presParOf" srcId="{DAE377D7-8448-486B-AA53-C68C14B4EC55}" destId="{48327A00-6EA6-4C5E-B0AA-FBE8DD4B20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CA8B9CF-C581-4B23-88D0-EAE546E39AA1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43A99C1-2EC9-476E-AFA3-230F766CE68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专利受理奖金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BE58C6B-81F1-43FE-B655-D049E15D35AD}" type="parTrans" cxnId="{F6F77C42-E37C-49C4-A99D-0F3F5474E5D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8AE07FE-0BD2-4597-A8E7-13B56CAF5882}" type="sibTrans" cxnId="{F6F77C42-E37C-49C4-A99D-0F3F5474E5D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DF798CD-719D-4B37-AB92-EBA2A66939E5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500-1500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AA54ED0-C4F6-46D8-9D2B-A737CE7394E9}" type="parTrans" cxnId="{88384607-6AF2-4821-84AB-A05EF26D0FE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89FF5F5-E689-4D22-9838-83C525652C63}" type="sibTrans" cxnId="{88384607-6AF2-4821-84AB-A05EF26D0FE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514BA24-C79F-4BE4-9102-F91229A5BC9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专利授权奖金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4B4EE97C-2479-4995-9C02-E777A8CD2B14}" type="parTrans" cxnId="{F56DA4F6-3243-4550-B189-3000EB1CF27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34282AC-AF27-45D8-B3C3-7F9BD20ADB89}" type="sibTrans" cxnId="{F56DA4F6-3243-4550-B189-3000EB1CF27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A9BC052-40D6-464A-8BA7-B6327E9D8285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2000-10000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916907F-30D0-4F11-BA13-DC49A0EAE68A}" type="parTrans" cxnId="{E4290A11-55B0-41CA-83FA-DF38B3C826A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594998A-FF83-434F-9D5D-DAD636693676}" type="sibTrans" cxnId="{E4290A11-55B0-41CA-83FA-DF38B3C826AD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CB3A01F-214E-4136-AAA5-6E001772C53C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著作权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9F8DC1A-755F-4042-8834-380356C90AF2}" type="parTrans" cxnId="{4FFFB0C7-5FF2-4F68-B09A-9715C637930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372B25F-F80E-4189-B7C0-6A5D5D618602}" type="sibTrans" cxnId="{4FFFB0C7-5FF2-4F68-B09A-9715C637930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8D1A885-79E2-4FB1-9CF7-256B668C0F3E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软著：部门奖金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500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5EC2782-8A29-46D4-A0ED-6DBBD92B07FB}" type="parTrans" cxnId="{F0F6AC12-D78D-4F24-8785-7DA66A76A55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D6454E0-D8AA-4C37-B3B6-534F8783E816}" type="sibTrans" cxnId="{F0F6AC12-D78D-4F24-8785-7DA66A76A55C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9B98AB7C-AD2C-4E15-ABF4-84264C1DBBF5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作著：个人</a:t>
          </a:r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500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E8E157A-12E7-4226-9333-CCB77BED7341}" type="parTrans" cxnId="{339F4FB7-3C55-416F-A49D-672E5392275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A0BCDBB-DD6B-46C1-BBD4-357D3E484F48}" type="sibTrans" cxnId="{339F4FB7-3C55-416F-A49D-672E5392275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1D2BC2E-806C-462E-87D3-FA6B67ABB36C}" type="pres">
      <dgm:prSet presAssocID="{1CA8B9CF-C581-4B23-88D0-EAE546E39AA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D166BCC-6C36-4F6A-B36F-54C768521C38}" type="pres">
      <dgm:prSet presAssocID="{943A99C1-2EC9-476E-AFA3-230F766CE687}" presName="composite" presStyleCnt="0"/>
      <dgm:spPr/>
    </dgm:pt>
    <dgm:pt modelId="{FC6FCA56-DC88-4466-972C-39DB3BAECBE6}" type="pres">
      <dgm:prSet presAssocID="{943A99C1-2EC9-476E-AFA3-230F766CE68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0D1D73-FAF5-4C9C-939C-09CB408F2192}" type="pres">
      <dgm:prSet presAssocID="{943A99C1-2EC9-476E-AFA3-230F766CE68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D604E-D074-4C88-93D6-96DA045B2555}" type="pres">
      <dgm:prSet presAssocID="{D8AE07FE-0BD2-4597-A8E7-13B56CAF5882}" presName="space" presStyleCnt="0"/>
      <dgm:spPr/>
    </dgm:pt>
    <dgm:pt modelId="{9B683D01-A20E-4D10-A6D7-B371DAD1B82E}" type="pres">
      <dgm:prSet presAssocID="{7514BA24-C79F-4BE4-9102-F91229A5BC97}" presName="composite" presStyleCnt="0"/>
      <dgm:spPr/>
    </dgm:pt>
    <dgm:pt modelId="{98D4FC35-3A9E-4948-9291-00DA27B029DD}" type="pres">
      <dgm:prSet presAssocID="{7514BA24-C79F-4BE4-9102-F91229A5BC9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48B5BB-DC7F-47FA-87EB-E641028B39D6}" type="pres">
      <dgm:prSet presAssocID="{7514BA24-C79F-4BE4-9102-F91229A5BC97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7FAC27-5116-48F7-B15A-8FAEAD78B380}" type="pres">
      <dgm:prSet presAssocID="{134282AC-AF27-45D8-B3C3-7F9BD20ADB89}" presName="space" presStyleCnt="0"/>
      <dgm:spPr/>
    </dgm:pt>
    <dgm:pt modelId="{DAE377D7-8448-486B-AA53-C68C14B4EC55}" type="pres">
      <dgm:prSet presAssocID="{FCB3A01F-214E-4136-AAA5-6E001772C53C}" presName="composite" presStyleCnt="0"/>
      <dgm:spPr/>
    </dgm:pt>
    <dgm:pt modelId="{CDE05338-701B-40F7-AAD7-EA9373638D65}" type="pres">
      <dgm:prSet presAssocID="{FCB3A01F-214E-4136-AAA5-6E001772C53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327A00-6EA6-4C5E-B0AA-FBE8DD4B2053}" type="pres">
      <dgm:prSet presAssocID="{FCB3A01F-214E-4136-AAA5-6E001772C53C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8384607-6AF2-4821-84AB-A05EF26D0FE7}" srcId="{943A99C1-2EC9-476E-AFA3-230F766CE687}" destId="{2DF798CD-719D-4B37-AB92-EBA2A66939E5}" srcOrd="0" destOrd="0" parTransId="{AAA54ED0-C4F6-46D8-9D2B-A737CE7394E9}" sibTransId="{089FF5F5-E689-4D22-9838-83C525652C63}"/>
    <dgm:cxn modelId="{4FFFB0C7-5FF2-4F68-B09A-9715C6379306}" srcId="{1CA8B9CF-C581-4B23-88D0-EAE546E39AA1}" destId="{FCB3A01F-214E-4136-AAA5-6E001772C53C}" srcOrd="2" destOrd="0" parTransId="{B9F8DC1A-755F-4042-8834-380356C90AF2}" sibTransId="{7372B25F-F80E-4189-B7C0-6A5D5D618602}"/>
    <dgm:cxn modelId="{F0F6AC12-D78D-4F24-8785-7DA66A76A55C}" srcId="{FCB3A01F-214E-4136-AAA5-6E001772C53C}" destId="{B8D1A885-79E2-4FB1-9CF7-256B668C0F3E}" srcOrd="0" destOrd="0" parTransId="{35EC2782-8A29-46D4-A0ED-6DBBD92B07FB}" sibTransId="{7D6454E0-D8AA-4C37-B3B6-534F8783E816}"/>
    <dgm:cxn modelId="{0D17C186-B18B-4A20-9ABE-582BBB4EC06F}" type="presOf" srcId="{943A99C1-2EC9-476E-AFA3-230F766CE687}" destId="{FC6FCA56-DC88-4466-972C-39DB3BAECBE6}" srcOrd="0" destOrd="0" presId="urn:microsoft.com/office/officeart/2005/8/layout/hList1"/>
    <dgm:cxn modelId="{9906F54E-4B22-4AA0-ACE8-1B017941F221}" type="presOf" srcId="{FCB3A01F-214E-4136-AAA5-6E001772C53C}" destId="{CDE05338-701B-40F7-AAD7-EA9373638D65}" srcOrd="0" destOrd="0" presId="urn:microsoft.com/office/officeart/2005/8/layout/hList1"/>
    <dgm:cxn modelId="{339F4FB7-3C55-416F-A49D-672E53922756}" srcId="{FCB3A01F-214E-4136-AAA5-6E001772C53C}" destId="{9B98AB7C-AD2C-4E15-ABF4-84264C1DBBF5}" srcOrd="1" destOrd="0" parTransId="{BE8E157A-12E7-4226-9333-CCB77BED7341}" sibTransId="{8A0BCDBB-DD6B-46C1-BBD4-357D3E484F48}"/>
    <dgm:cxn modelId="{F56DA4F6-3243-4550-B189-3000EB1CF276}" srcId="{1CA8B9CF-C581-4B23-88D0-EAE546E39AA1}" destId="{7514BA24-C79F-4BE4-9102-F91229A5BC97}" srcOrd="1" destOrd="0" parTransId="{4B4EE97C-2479-4995-9C02-E777A8CD2B14}" sibTransId="{134282AC-AF27-45D8-B3C3-7F9BD20ADB89}"/>
    <dgm:cxn modelId="{C90C4B44-FB0D-452E-8FE1-0B7C5614B7FC}" type="presOf" srcId="{2DF798CD-719D-4B37-AB92-EBA2A66939E5}" destId="{000D1D73-FAF5-4C9C-939C-09CB408F2192}" srcOrd="0" destOrd="0" presId="urn:microsoft.com/office/officeart/2005/8/layout/hList1"/>
    <dgm:cxn modelId="{DA200495-78CE-428D-9E32-0F0A1CECE12D}" type="presOf" srcId="{1CA8B9CF-C581-4B23-88D0-EAE546E39AA1}" destId="{D1D2BC2E-806C-462E-87D3-FA6B67ABB36C}" srcOrd="0" destOrd="0" presId="urn:microsoft.com/office/officeart/2005/8/layout/hList1"/>
    <dgm:cxn modelId="{F6F77C42-E37C-49C4-A99D-0F3F5474E5DF}" srcId="{1CA8B9CF-C581-4B23-88D0-EAE546E39AA1}" destId="{943A99C1-2EC9-476E-AFA3-230F766CE687}" srcOrd="0" destOrd="0" parTransId="{BBE58C6B-81F1-43FE-B655-D049E15D35AD}" sibTransId="{D8AE07FE-0BD2-4597-A8E7-13B56CAF5882}"/>
    <dgm:cxn modelId="{70480211-907D-443C-A078-66D74536E5C9}" type="presOf" srcId="{B8D1A885-79E2-4FB1-9CF7-256B668C0F3E}" destId="{48327A00-6EA6-4C5E-B0AA-FBE8DD4B2053}" srcOrd="0" destOrd="0" presId="urn:microsoft.com/office/officeart/2005/8/layout/hList1"/>
    <dgm:cxn modelId="{A8177321-D6C6-40F2-BAAB-1D8E7F3D42E7}" type="presOf" srcId="{9B98AB7C-AD2C-4E15-ABF4-84264C1DBBF5}" destId="{48327A00-6EA6-4C5E-B0AA-FBE8DD4B2053}" srcOrd="0" destOrd="1" presId="urn:microsoft.com/office/officeart/2005/8/layout/hList1"/>
    <dgm:cxn modelId="{E4290A11-55B0-41CA-83FA-DF38B3C826AD}" srcId="{7514BA24-C79F-4BE4-9102-F91229A5BC97}" destId="{7A9BC052-40D6-464A-8BA7-B6327E9D8285}" srcOrd="0" destOrd="0" parTransId="{D916907F-30D0-4F11-BA13-DC49A0EAE68A}" sibTransId="{D594998A-FF83-434F-9D5D-DAD636693676}"/>
    <dgm:cxn modelId="{3DA35ED2-8FC0-4285-9B7D-9A4C6EDB9E09}" type="presOf" srcId="{7A9BC052-40D6-464A-8BA7-B6327E9D8285}" destId="{DC48B5BB-DC7F-47FA-87EB-E641028B39D6}" srcOrd="0" destOrd="0" presId="urn:microsoft.com/office/officeart/2005/8/layout/hList1"/>
    <dgm:cxn modelId="{12570641-8982-4501-A2BE-B37DAC142C51}" type="presOf" srcId="{7514BA24-C79F-4BE4-9102-F91229A5BC97}" destId="{98D4FC35-3A9E-4948-9291-00DA27B029DD}" srcOrd="0" destOrd="0" presId="urn:microsoft.com/office/officeart/2005/8/layout/hList1"/>
    <dgm:cxn modelId="{C588CCCF-ADC7-4003-BEF0-EA1E002B6473}" type="presParOf" srcId="{D1D2BC2E-806C-462E-87D3-FA6B67ABB36C}" destId="{0D166BCC-6C36-4F6A-B36F-54C768521C38}" srcOrd="0" destOrd="0" presId="urn:microsoft.com/office/officeart/2005/8/layout/hList1"/>
    <dgm:cxn modelId="{32A78573-7DE1-4615-88FF-0D5C935DB03C}" type="presParOf" srcId="{0D166BCC-6C36-4F6A-B36F-54C768521C38}" destId="{FC6FCA56-DC88-4466-972C-39DB3BAECBE6}" srcOrd="0" destOrd="0" presId="urn:microsoft.com/office/officeart/2005/8/layout/hList1"/>
    <dgm:cxn modelId="{B3FAA58B-C81C-422E-B86F-35953B6D78F3}" type="presParOf" srcId="{0D166BCC-6C36-4F6A-B36F-54C768521C38}" destId="{000D1D73-FAF5-4C9C-939C-09CB408F2192}" srcOrd="1" destOrd="0" presId="urn:microsoft.com/office/officeart/2005/8/layout/hList1"/>
    <dgm:cxn modelId="{C238070E-B3F3-4DFA-A19D-2C3FFB3BCD35}" type="presParOf" srcId="{D1D2BC2E-806C-462E-87D3-FA6B67ABB36C}" destId="{C76D604E-D074-4C88-93D6-96DA045B2555}" srcOrd="1" destOrd="0" presId="urn:microsoft.com/office/officeart/2005/8/layout/hList1"/>
    <dgm:cxn modelId="{BF8B90BA-7881-4F04-8095-2CC96138F004}" type="presParOf" srcId="{D1D2BC2E-806C-462E-87D3-FA6B67ABB36C}" destId="{9B683D01-A20E-4D10-A6D7-B371DAD1B82E}" srcOrd="2" destOrd="0" presId="urn:microsoft.com/office/officeart/2005/8/layout/hList1"/>
    <dgm:cxn modelId="{45DDF70E-43F0-483B-BDB6-7B64C17405B9}" type="presParOf" srcId="{9B683D01-A20E-4D10-A6D7-B371DAD1B82E}" destId="{98D4FC35-3A9E-4948-9291-00DA27B029DD}" srcOrd="0" destOrd="0" presId="urn:microsoft.com/office/officeart/2005/8/layout/hList1"/>
    <dgm:cxn modelId="{72048C67-61EB-4E67-867F-1C1E62634E4B}" type="presParOf" srcId="{9B683D01-A20E-4D10-A6D7-B371DAD1B82E}" destId="{DC48B5BB-DC7F-47FA-87EB-E641028B39D6}" srcOrd="1" destOrd="0" presId="urn:microsoft.com/office/officeart/2005/8/layout/hList1"/>
    <dgm:cxn modelId="{0E90382A-A5B6-4E80-892B-C2D3E6E6BEAF}" type="presParOf" srcId="{D1D2BC2E-806C-462E-87D3-FA6B67ABB36C}" destId="{6B7FAC27-5116-48F7-B15A-8FAEAD78B380}" srcOrd="3" destOrd="0" presId="urn:microsoft.com/office/officeart/2005/8/layout/hList1"/>
    <dgm:cxn modelId="{627CCFF0-1B00-4A2C-8E95-20D0923129AA}" type="presParOf" srcId="{D1D2BC2E-806C-462E-87D3-FA6B67ABB36C}" destId="{DAE377D7-8448-486B-AA53-C68C14B4EC55}" srcOrd="4" destOrd="0" presId="urn:microsoft.com/office/officeart/2005/8/layout/hList1"/>
    <dgm:cxn modelId="{66964B01-C808-4CD1-B685-DA532EAA8D8D}" type="presParOf" srcId="{DAE377D7-8448-486B-AA53-C68C14B4EC55}" destId="{CDE05338-701B-40F7-AAD7-EA9373638D65}" srcOrd="0" destOrd="0" presId="urn:microsoft.com/office/officeart/2005/8/layout/hList1"/>
    <dgm:cxn modelId="{99F39786-7F07-4CFB-9C57-5C4FEF530E4F}" type="presParOf" srcId="{DAE377D7-8448-486B-AA53-C68C14B4EC55}" destId="{48327A00-6EA6-4C5E-B0AA-FBE8DD4B20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F0313B-7723-4481-A756-EE90ABD038A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1F331AD-7712-4EAA-B932-B907CEA0C731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公司名称</a:t>
          </a:r>
          <a:endParaRPr lang="zh-CN" altLang="en-US" sz="1800" b="1" dirty="0">
            <a:latin typeface="黑体" pitchFamily="49" charset="-122"/>
            <a:ea typeface="黑体" pitchFamily="49" charset="-122"/>
          </a:endParaRPr>
        </a:p>
      </dgm:t>
    </dgm:pt>
    <dgm:pt modelId="{31BF1942-3C0C-460F-908C-6B600CCA2C6C}" type="parTrans" cxnId="{B93AD098-40E7-465F-A0FB-9A74E144F93A}">
      <dgm:prSet/>
      <dgm:spPr/>
      <dgm:t>
        <a:bodyPr/>
        <a:lstStyle/>
        <a:p>
          <a:endParaRPr lang="zh-CN" altLang="en-US"/>
        </a:p>
      </dgm:t>
    </dgm:pt>
    <dgm:pt modelId="{8BCE9E75-B616-447A-9859-CC2A2E42EC55}" type="sibTrans" cxnId="{B93AD098-40E7-465F-A0FB-9A74E144F93A}">
      <dgm:prSet/>
      <dgm:spPr/>
      <dgm:t>
        <a:bodyPr/>
        <a:lstStyle/>
        <a:p>
          <a:endParaRPr lang="zh-CN" altLang="en-US"/>
        </a:p>
      </dgm:t>
    </dgm:pt>
    <dgm:pt modelId="{77554B60-EC0B-488D-88EF-11F5F24143CD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公司地址</a:t>
          </a:r>
          <a:endParaRPr lang="zh-CN" altLang="en-US" sz="1800" b="1" dirty="0">
            <a:latin typeface="黑体" pitchFamily="49" charset="-122"/>
            <a:ea typeface="黑体" pitchFamily="49" charset="-122"/>
          </a:endParaRPr>
        </a:p>
      </dgm:t>
    </dgm:pt>
    <dgm:pt modelId="{3C6A3E22-C3CE-4248-9647-1B9DA53FD1F4}" type="parTrans" cxnId="{FDAF4266-A270-4AA1-94CC-84C7CAFF9E1B}">
      <dgm:prSet/>
      <dgm:spPr/>
      <dgm:t>
        <a:bodyPr/>
        <a:lstStyle/>
        <a:p>
          <a:endParaRPr lang="zh-CN" altLang="en-US"/>
        </a:p>
      </dgm:t>
    </dgm:pt>
    <dgm:pt modelId="{5DB59E04-71EC-4539-BB84-4EDE2E2DDE8C}" type="sibTrans" cxnId="{FDAF4266-A270-4AA1-94CC-84C7CAFF9E1B}">
      <dgm:prSet/>
      <dgm:spPr/>
      <dgm:t>
        <a:bodyPr/>
        <a:lstStyle/>
        <a:p>
          <a:endParaRPr lang="zh-CN" altLang="en-US"/>
        </a:p>
      </dgm:t>
    </dgm:pt>
    <dgm:pt modelId="{439296D8-5DA3-4184-B270-6A23257F2439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成都高新区天府软件园</a:t>
          </a:r>
          <a:r>
            <a:rPr lang="en-US" altLang="zh-CN" sz="16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C</a:t>
          </a:r>
          <a:r>
            <a:rPr lang="zh-CN" altLang="en-US" sz="16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区</a:t>
          </a:r>
          <a:r>
            <a:rPr lang="en-US" altLang="zh-CN" sz="16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2</a:t>
          </a:r>
          <a:r>
            <a:rPr lang="zh-CN" altLang="en-US" sz="16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栋</a:t>
          </a:r>
          <a:r>
            <a:rPr lang="en-US" altLang="zh-CN" sz="16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1</a:t>
          </a:r>
          <a:r>
            <a:rPr lang="zh-CN" altLang="en-US" sz="16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楼</a:t>
          </a:r>
          <a:endParaRPr lang="zh-CN" altLang="en-US" sz="1600" dirty="0">
            <a:solidFill>
              <a:schemeClr val="accent3"/>
            </a:solidFill>
            <a:latin typeface="黑体" pitchFamily="49" charset="-122"/>
            <a:ea typeface="黑体" pitchFamily="49" charset="-122"/>
          </a:endParaRPr>
        </a:p>
      </dgm:t>
    </dgm:pt>
    <dgm:pt modelId="{951339AC-AB81-4B91-8B45-703AF815C25E}" type="parTrans" cxnId="{A07F9E72-DA72-4693-B97B-A87C9E21C177}">
      <dgm:prSet/>
      <dgm:spPr/>
      <dgm:t>
        <a:bodyPr/>
        <a:lstStyle/>
        <a:p>
          <a:endParaRPr lang="zh-CN" altLang="en-US"/>
        </a:p>
      </dgm:t>
    </dgm:pt>
    <dgm:pt modelId="{B44AE6E4-AECA-4B54-8A41-F6BA889FA7BF}" type="sibTrans" cxnId="{A07F9E72-DA72-4693-B97B-A87C9E21C177}">
      <dgm:prSet/>
      <dgm:spPr/>
      <dgm:t>
        <a:bodyPr/>
        <a:lstStyle/>
        <a:p>
          <a:endParaRPr lang="zh-CN" altLang="en-US"/>
        </a:p>
      </dgm:t>
    </dgm:pt>
    <dgm:pt modelId="{9BFCCEF1-1AF1-4954-A88B-301117B5482A}">
      <dgm:prSet custT="1"/>
      <dgm:spPr/>
      <dgm:t>
        <a:bodyPr/>
        <a:lstStyle/>
        <a:p>
          <a:r>
            <a:rPr lang="zh-CN" altLang="en-US" sz="16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成都理想境界科技有限公司</a:t>
          </a:r>
          <a:endParaRPr lang="zh-CN" altLang="en-US" sz="16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F21F1307-CEE2-42A5-A68E-3E5D5B6909AA}" type="parTrans" cxnId="{247AE992-379B-41E0-8999-79B1CDB38E18}">
      <dgm:prSet/>
      <dgm:spPr/>
      <dgm:t>
        <a:bodyPr/>
        <a:lstStyle/>
        <a:p>
          <a:endParaRPr lang="zh-CN" altLang="en-US"/>
        </a:p>
      </dgm:t>
    </dgm:pt>
    <dgm:pt modelId="{B6F55797-B1A4-44A6-85CA-922E082B3D2D}" type="sibTrans" cxnId="{247AE992-379B-41E0-8999-79B1CDB38E18}">
      <dgm:prSet/>
      <dgm:spPr/>
      <dgm:t>
        <a:bodyPr/>
        <a:lstStyle/>
        <a:p>
          <a:endParaRPr lang="zh-CN" altLang="en-US"/>
        </a:p>
      </dgm:t>
    </dgm:pt>
    <dgm:pt modelId="{ED9C97AE-EBC0-4020-8003-891A0175BC89}">
      <dgm:prSet/>
      <dgm:spPr/>
      <dgm:t>
        <a:bodyPr/>
        <a:lstStyle/>
        <a:p>
          <a:r>
            <a:rPr lang="zh-CN" altLang="en-US" b="1" dirty="0" smtClean="0">
              <a:latin typeface="微软雅黑" pitchFamily="34" charset="-122"/>
              <a:ea typeface="微软雅黑" pitchFamily="34" charset="-122"/>
            </a:rPr>
            <a:t>联系方式</a:t>
          </a:r>
          <a:endParaRPr lang="zh-CN" altLang="en-US" b="1" dirty="0">
            <a:latin typeface="微软雅黑" pitchFamily="34" charset="-122"/>
            <a:ea typeface="微软雅黑" pitchFamily="34" charset="-122"/>
          </a:endParaRPr>
        </a:p>
      </dgm:t>
    </dgm:pt>
    <dgm:pt modelId="{C47BA133-04B8-42DD-9A12-EDA3B6AA3984}" type="parTrans" cxnId="{99718A4B-72AF-4C98-9DE8-0796730CEB32}">
      <dgm:prSet/>
      <dgm:spPr/>
      <dgm:t>
        <a:bodyPr/>
        <a:lstStyle/>
        <a:p>
          <a:endParaRPr lang="zh-CN" altLang="en-US"/>
        </a:p>
      </dgm:t>
    </dgm:pt>
    <dgm:pt modelId="{BC465984-4802-45B3-A6C2-D3C7594C0FAD}" type="sibTrans" cxnId="{99718A4B-72AF-4C98-9DE8-0796730CEB32}">
      <dgm:prSet/>
      <dgm:spPr/>
      <dgm:t>
        <a:bodyPr/>
        <a:lstStyle/>
        <a:p>
          <a:endParaRPr lang="zh-CN" altLang="en-US"/>
        </a:p>
      </dgm:t>
    </dgm:pt>
    <dgm:pt modelId="{3D7667BD-8920-4D82-A997-9B782CFF3CC6}">
      <dgm:prSet/>
      <dgm:spPr/>
      <dgm:t>
        <a:bodyPr/>
        <a:lstStyle/>
        <a:p>
          <a:r>
            <a:rPr lang="en-US" altLang="zh-CN" b="1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rPr>
            <a:t>028-83118729</a:t>
          </a:r>
          <a:endParaRPr lang="zh-CN" altLang="en-US" b="1" dirty="0">
            <a:solidFill>
              <a:schemeClr val="accent4"/>
            </a:solidFill>
            <a:latin typeface="微软雅黑" pitchFamily="34" charset="-122"/>
            <a:ea typeface="微软雅黑" pitchFamily="34" charset="-122"/>
          </a:endParaRPr>
        </a:p>
      </dgm:t>
    </dgm:pt>
    <dgm:pt modelId="{967C1805-5B1A-4708-9DF7-CAEE8586670C}" type="parTrans" cxnId="{B4639B69-3EB9-43CD-8881-07779F02635C}">
      <dgm:prSet/>
      <dgm:spPr/>
      <dgm:t>
        <a:bodyPr/>
        <a:lstStyle/>
        <a:p>
          <a:endParaRPr lang="zh-CN" altLang="en-US"/>
        </a:p>
      </dgm:t>
    </dgm:pt>
    <dgm:pt modelId="{67DD57A0-1899-494F-B011-E7FB39C5D34A}" type="sibTrans" cxnId="{B4639B69-3EB9-43CD-8881-07779F02635C}">
      <dgm:prSet/>
      <dgm:spPr/>
      <dgm:t>
        <a:bodyPr/>
        <a:lstStyle/>
        <a:p>
          <a:endParaRPr lang="zh-CN" altLang="en-US"/>
        </a:p>
      </dgm:t>
    </dgm:pt>
    <dgm:pt modelId="{0663EED3-6074-4EC1-B8ED-E8A0129F1473}">
      <dgm:prSet custT="1"/>
      <dgm:spPr/>
      <dgm:t>
        <a:bodyPr/>
        <a:lstStyle/>
        <a:p>
          <a:r>
            <a:rPr lang="zh-CN" altLang="en-US" sz="16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成都虚拟世界科技有限公司</a:t>
          </a:r>
          <a:endParaRPr lang="zh-CN" altLang="en-US" sz="16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D5979CB2-27D6-423E-A4A9-86AF4AE61950}" type="parTrans" cxnId="{28036D01-F601-49D7-ACEA-30845735E3D0}">
      <dgm:prSet/>
      <dgm:spPr/>
      <dgm:t>
        <a:bodyPr/>
        <a:lstStyle/>
        <a:p>
          <a:endParaRPr lang="zh-CN" altLang="en-US"/>
        </a:p>
      </dgm:t>
    </dgm:pt>
    <dgm:pt modelId="{D11FE673-0E62-45DD-8ABF-3F77FEDCD540}" type="sibTrans" cxnId="{28036D01-F601-49D7-ACEA-30845735E3D0}">
      <dgm:prSet/>
      <dgm:spPr/>
      <dgm:t>
        <a:bodyPr/>
        <a:lstStyle/>
        <a:p>
          <a:endParaRPr lang="zh-CN" altLang="en-US"/>
        </a:p>
      </dgm:t>
    </dgm:pt>
    <dgm:pt modelId="{853934F3-A13E-46FA-BFFE-239BA9DFF47D}">
      <dgm:prSet custT="1"/>
      <dgm:spPr/>
      <dgm:t>
        <a:bodyPr/>
        <a:lstStyle/>
        <a:p>
          <a:r>
            <a:rPr lang="zh-CN" altLang="en-US" sz="16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北京易讯理想科技有限公司成都分公司</a:t>
          </a:r>
          <a:endParaRPr lang="zh-CN" altLang="en-US" sz="16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F0769B05-BB83-4FD3-9588-7AD3AFDF850F}" type="parTrans" cxnId="{53730260-E235-409F-95DA-07E9E14C3AFD}">
      <dgm:prSet/>
      <dgm:spPr/>
      <dgm:t>
        <a:bodyPr/>
        <a:lstStyle/>
        <a:p>
          <a:endParaRPr lang="zh-CN" altLang="en-US"/>
        </a:p>
      </dgm:t>
    </dgm:pt>
    <dgm:pt modelId="{2AA6DB0B-C1F7-46FA-B56C-ED04120B6394}" type="sibTrans" cxnId="{53730260-E235-409F-95DA-07E9E14C3AFD}">
      <dgm:prSet/>
      <dgm:spPr/>
      <dgm:t>
        <a:bodyPr/>
        <a:lstStyle/>
        <a:p>
          <a:endParaRPr lang="zh-CN" altLang="en-US"/>
        </a:p>
      </dgm:t>
    </dgm:pt>
    <dgm:pt modelId="{DE40E1DB-79DC-4FA5-8B03-B63BDDDD618E}">
      <dgm:prSet custT="1"/>
      <dgm:spPr/>
      <dgm:t>
        <a:bodyPr/>
        <a:lstStyle/>
        <a:p>
          <a:r>
            <a:rPr lang="zh-CN" altLang="en-US" sz="16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成都观界创宇科技有限公司</a:t>
          </a:r>
          <a:endParaRPr lang="zh-CN" altLang="en-US" sz="16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F4B5596E-C732-4F34-BDB2-03B9780FF709}" type="parTrans" cxnId="{053F4AD8-59A5-4AA2-BE7E-F1AE248DAB53}">
      <dgm:prSet/>
      <dgm:spPr/>
      <dgm:t>
        <a:bodyPr/>
        <a:lstStyle/>
        <a:p>
          <a:endParaRPr lang="zh-CN" altLang="en-US"/>
        </a:p>
      </dgm:t>
    </dgm:pt>
    <dgm:pt modelId="{5552E769-4C27-4D73-AF46-F949D60E4169}" type="sibTrans" cxnId="{053F4AD8-59A5-4AA2-BE7E-F1AE248DAB53}">
      <dgm:prSet/>
      <dgm:spPr/>
      <dgm:t>
        <a:bodyPr/>
        <a:lstStyle/>
        <a:p>
          <a:endParaRPr lang="zh-CN" altLang="en-US"/>
        </a:p>
      </dgm:t>
    </dgm:pt>
    <dgm:pt modelId="{52FD0EC1-9FBC-4A93-80F9-DA973C22A602}" type="pres">
      <dgm:prSet presAssocID="{19F0313B-7723-4481-A756-EE90ABD038A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CC573D1-B13B-4843-85CF-A5ED53C2EBB2}" type="pres">
      <dgm:prSet presAssocID="{31F331AD-7712-4EAA-B932-B907CEA0C731}" presName="parentLin" presStyleCnt="0"/>
      <dgm:spPr/>
      <dgm:t>
        <a:bodyPr/>
        <a:lstStyle/>
        <a:p>
          <a:endParaRPr lang="zh-CN" altLang="en-US"/>
        </a:p>
      </dgm:t>
    </dgm:pt>
    <dgm:pt modelId="{E8F156CE-95C9-4224-9652-B3D96B8D5221}" type="pres">
      <dgm:prSet presAssocID="{31F331AD-7712-4EAA-B932-B907CEA0C731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C9D15FD3-CA56-4B0A-AAE8-BE727FC12388}" type="pres">
      <dgm:prSet presAssocID="{31F331AD-7712-4EAA-B932-B907CEA0C73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30F428-DE37-4DD8-AB71-6048948F6F32}" type="pres">
      <dgm:prSet presAssocID="{31F331AD-7712-4EAA-B932-B907CEA0C731}" presName="negativeSpace" presStyleCnt="0"/>
      <dgm:spPr/>
      <dgm:t>
        <a:bodyPr/>
        <a:lstStyle/>
        <a:p>
          <a:endParaRPr lang="zh-CN" altLang="en-US"/>
        </a:p>
      </dgm:t>
    </dgm:pt>
    <dgm:pt modelId="{4EA5C452-B882-4847-A410-F5C725E01D00}" type="pres">
      <dgm:prSet presAssocID="{31F331AD-7712-4EAA-B932-B907CEA0C73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76432-D7E9-4BD4-B216-05A3524251D0}" type="pres">
      <dgm:prSet presAssocID="{8BCE9E75-B616-447A-9859-CC2A2E42EC55}" presName="spaceBetweenRectangles" presStyleCnt="0"/>
      <dgm:spPr/>
      <dgm:t>
        <a:bodyPr/>
        <a:lstStyle/>
        <a:p>
          <a:endParaRPr lang="zh-CN" altLang="en-US"/>
        </a:p>
      </dgm:t>
    </dgm:pt>
    <dgm:pt modelId="{71700505-2B72-49B2-B985-2A50D8022F38}" type="pres">
      <dgm:prSet presAssocID="{77554B60-EC0B-488D-88EF-11F5F24143CD}" presName="parentLin" presStyleCnt="0"/>
      <dgm:spPr/>
      <dgm:t>
        <a:bodyPr/>
        <a:lstStyle/>
        <a:p>
          <a:endParaRPr lang="zh-CN" altLang="en-US"/>
        </a:p>
      </dgm:t>
    </dgm:pt>
    <dgm:pt modelId="{4E7826DF-D8C9-468E-BE32-95091AD1A841}" type="pres">
      <dgm:prSet presAssocID="{77554B60-EC0B-488D-88EF-11F5F24143CD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216658CC-5FDB-45CF-84AE-684D1FABB677}" type="pres">
      <dgm:prSet presAssocID="{77554B60-EC0B-488D-88EF-11F5F24143C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951285-ABE5-4A5B-82DD-E7947BBE6395}" type="pres">
      <dgm:prSet presAssocID="{77554B60-EC0B-488D-88EF-11F5F24143CD}" presName="negativeSpace" presStyleCnt="0"/>
      <dgm:spPr/>
      <dgm:t>
        <a:bodyPr/>
        <a:lstStyle/>
        <a:p>
          <a:endParaRPr lang="zh-CN" altLang="en-US"/>
        </a:p>
      </dgm:t>
    </dgm:pt>
    <dgm:pt modelId="{0C6AC909-5E69-42B0-84A4-320C8BDF3061}" type="pres">
      <dgm:prSet presAssocID="{77554B60-EC0B-488D-88EF-11F5F24143CD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AB1872-59A6-4079-9A42-B5C7F5B9D39E}" type="pres">
      <dgm:prSet presAssocID="{5DB59E04-71EC-4539-BB84-4EDE2E2DDE8C}" presName="spaceBetweenRectangles" presStyleCnt="0"/>
      <dgm:spPr/>
    </dgm:pt>
    <dgm:pt modelId="{4BEED1BE-7F31-4616-A2AA-7D8FE690A1A9}" type="pres">
      <dgm:prSet presAssocID="{ED9C97AE-EBC0-4020-8003-891A0175BC89}" presName="parentLin" presStyleCnt="0"/>
      <dgm:spPr/>
    </dgm:pt>
    <dgm:pt modelId="{CF9E5C66-5C69-4E5F-BC87-26402D84F0C1}" type="pres">
      <dgm:prSet presAssocID="{ED9C97AE-EBC0-4020-8003-891A0175BC89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5BF822D6-DEB7-4658-B091-59E9D6DE05F5}" type="pres">
      <dgm:prSet presAssocID="{ED9C97AE-EBC0-4020-8003-891A0175BC8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C0DC87-DEFD-4183-8CB4-1A502E6A6470}" type="pres">
      <dgm:prSet presAssocID="{ED9C97AE-EBC0-4020-8003-891A0175BC89}" presName="negativeSpace" presStyleCnt="0"/>
      <dgm:spPr/>
    </dgm:pt>
    <dgm:pt modelId="{5DAD19B7-5950-4665-B462-C98F081B40CD}" type="pres">
      <dgm:prSet presAssocID="{ED9C97AE-EBC0-4020-8003-891A0175BC89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DF13B72-F0E8-4B56-9603-4F1118E1E1FF}" type="presOf" srcId="{9BFCCEF1-1AF1-4954-A88B-301117B5482A}" destId="{4EA5C452-B882-4847-A410-F5C725E01D00}" srcOrd="0" destOrd="0" presId="urn:microsoft.com/office/officeart/2005/8/layout/list1"/>
    <dgm:cxn modelId="{247AE992-379B-41E0-8999-79B1CDB38E18}" srcId="{31F331AD-7712-4EAA-B932-B907CEA0C731}" destId="{9BFCCEF1-1AF1-4954-A88B-301117B5482A}" srcOrd="0" destOrd="0" parTransId="{F21F1307-CEE2-42A5-A68E-3E5D5B6909AA}" sibTransId="{B6F55797-B1A4-44A6-85CA-922E082B3D2D}"/>
    <dgm:cxn modelId="{F40B4F1E-B181-4C3A-AEF1-69070AE26916}" type="presOf" srcId="{3D7667BD-8920-4D82-A997-9B782CFF3CC6}" destId="{5DAD19B7-5950-4665-B462-C98F081B40CD}" srcOrd="0" destOrd="0" presId="urn:microsoft.com/office/officeart/2005/8/layout/list1"/>
    <dgm:cxn modelId="{6EB72CF9-8752-4C0B-90DE-EF2F2EF6D7D5}" type="presOf" srcId="{77554B60-EC0B-488D-88EF-11F5F24143CD}" destId="{4E7826DF-D8C9-468E-BE32-95091AD1A841}" srcOrd="0" destOrd="0" presId="urn:microsoft.com/office/officeart/2005/8/layout/list1"/>
    <dgm:cxn modelId="{B4639B69-3EB9-43CD-8881-07779F02635C}" srcId="{ED9C97AE-EBC0-4020-8003-891A0175BC89}" destId="{3D7667BD-8920-4D82-A997-9B782CFF3CC6}" srcOrd="0" destOrd="0" parTransId="{967C1805-5B1A-4708-9DF7-CAEE8586670C}" sibTransId="{67DD57A0-1899-494F-B011-E7FB39C5D34A}"/>
    <dgm:cxn modelId="{B93AD098-40E7-465F-A0FB-9A74E144F93A}" srcId="{19F0313B-7723-4481-A756-EE90ABD038A8}" destId="{31F331AD-7712-4EAA-B932-B907CEA0C731}" srcOrd="0" destOrd="0" parTransId="{31BF1942-3C0C-460F-908C-6B600CCA2C6C}" sibTransId="{8BCE9E75-B616-447A-9859-CC2A2E42EC55}"/>
    <dgm:cxn modelId="{0E7C453A-93EE-4DA1-87EE-A388353CAC0D}" type="presOf" srcId="{853934F3-A13E-46FA-BFFE-239BA9DFF47D}" destId="{4EA5C452-B882-4847-A410-F5C725E01D00}" srcOrd="0" destOrd="3" presId="urn:microsoft.com/office/officeart/2005/8/layout/list1"/>
    <dgm:cxn modelId="{FDAF4266-A270-4AA1-94CC-84C7CAFF9E1B}" srcId="{19F0313B-7723-4481-A756-EE90ABD038A8}" destId="{77554B60-EC0B-488D-88EF-11F5F24143CD}" srcOrd="1" destOrd="0" parTransId="{3C6A3E22-C3CE-4248-9647-1B9DA53FD1F4}" sibTransId="{5DB59E04-71EC-4539-BB84-4EDE2E2DDE8C}"/>
    <dgm:cxn modelId="{D418739E-5900-448D-998C-B60701756D15}" type="presOf" srcId="{77554B60-EC0B-488D-88EF-11F5F24143CD}" destId="{216658CC-5FDB-45CF-84AE-684D1FABB677}" srcOrd="1" destOrd="0" presId="urn:microsoft.com/office/officeart/2005/8/layout/list1"/>
    <dgm:cxn modelId="{7A9D9897-E53A-4475-AF3F-98778DEAB858}" type="presOf" srcId="{19F0313B-7723-4481-A756-EE90ABD038A8}" destId="{52FD0EC1-9FBC-4A93-80F9-DA973C22A602}" srcOrd="0" destOrd="0" presId="urn:microsoft.com/office/officeart/2005/8/layout/list1"/>
    <dgm:cxn modelId="{70FF9090-B2E1-4812-BAFE-E406F36FF27A}" type="presOf" srcId="{31F331AD-7712-4EAA-B932-B907CEA0C731}" destId="{E8F156CE-95C9-4224-9652-B3D96B8D5221}" srcOrd="0" destOrd="0" presId="urn:microsoft.com/office/officeart/2005/8/layout/list1"/>
    <dgm:cxn modelId="{687F793F-F65A-4A8E-B0AE-5BE42A4C2004}" type="presOf" srcId="{0663EED3-6074-4EC1-B8ED-E8A0129F1473}" destId="{4EA5C452-B882-4847-A410-F5C725E01D00}" srcOrd="0" destOrd="1" presId="urn:microsoft.com/office/officeart/2005/8/layout/list1"/>
    <dgm:cxn modelId="{E6CBA7F0-2202-44E7-B34D-FB3C3C5105BE}" type="presOf" srcId="{ED9C97AE-EBC0-4020-8003-891A0175BC89}" destId="{5BF822D6-DEB7-4658-B091-59E9D6DE05F5}" srcOrd="1" destOrd="0" presId="urn:microsoft.com/office/officeart/2005/8/layout/list1"/>
    <dgm:cxn modelId="{F3C5CBE7-E3B3-47CB-931B-3B5F5A10D367}" type="presOf" srcId="{31F331AD-7712-4EAA-B932-B907CEA0C731}" destId="{C9D15FD3-CA56-4B0A-AAE8-BE727FC12388}" srcOrd="1" destOrd="0" presId="urn:microsoft.com/office/officeart/2005/8/layout/list1"/>
    <dgm:cxn modelId="{7D1B1B0B-D855-43BA-9D22-594C034969FD}" type="presOf" srcId="{ED9C97AE-EBC0-4020-8003-891A0175BC89}" destId="{CF9E5C66-5C69-4E5F-BC87-26402D84F0C1}" srcOrd="0" destOrd="0" presId="urn:microsoft.com/office/officeart/2005/8/layout/list1"/>
    <dgm:cxn modelId="{A07F9E72-DA72-4693-B97B-A87C9E21C177}" srcId="{77554B60-EC0B-488D-88EF-11F5F24143CD}" destId="{439296D8-5DA3-4184-B270-6A23257F2439}" srcOrd="0" destOrd="0" parTransId="{951339AC-AB81-4B91-8B45-703AF815C25E}" sibTransId="{B44AE6E4-AECA-4B54-8A41-F6BA889FA7BF}"/>
    <dgm:cxn modelId="{EA1D3917-81B7-4284-9669-B1922DC05917}" type="presOf" srcId="{DE40E1DB-79DC-4FA5-8B03-B63BDDDD618E}" destId="{4EA5C452-B882-4847-A410-F5C725E01D00}" srcOrd="0" destOrd="2" presId="urn:microsoft.com/office/officeart/2005/8/layout/list1"/>
    <dgm:cxn modelId="{28036D01-F601-49D7-ACEA-30845735E3D0}" srcId="{31F331AD-7712-4EAA-B932-B907CEA0C731}" destId="{0663EED3-6074-4EC1-B8ED-E8A0129F1473}" srcOrd="1" destOrd="0" parTransId="{D5979CB2-27D6-423E-A4A9-86AF4AE61950}" sibTransId="{D11FE673-0E62-45DD-8ABF-3F77FEDCD540}"/>
    <dgm:cxn modelId="{FA071E41-A92E-4D0C-8EB2-86F1E07EFF73}" type="presOf" srcId="{439296D8-5DA3-4184-B270-6A23257F2439}" destId="{0C6AC909-5E69-42B0-84A4-320C8BDF3061}" srcOrd="0" destOrd="0" presId="urn:microsoft.com/office/officeart/2005/8/layout/list1"/>
    <dgm:cxn modelId="{53730260-E235-409F-95DA-07E9E14C3AFD}" srcId="{31F331AD-7712-4EAA-B932-B907CEA0C731}" destId="{853934F3-A13E-46FA-BFFE-239BA9DFF47D}" srcOrd="3" destOrd="0" parTransId="{F0769B05-BB83-4FD3-9588-7AD3AFDF850F}" sibTransId="{2AA6DB0B-C1F7-46FA-B56C-ED04120B6394}"/>
    <dgm:cxn modelId="{99718A4B-72AF-4C98-9DE8-0796730CEB32}" srcId="{19F0313B-7723-4481-A756-EE90ABD038A8}" destId="{ED9C97AE-EBC0-4020-8003-891A0175BC89}" srcOrd="2" destOrd="0" parTransId="{C47BA133-04B8-42DD-9A12-EDA3B6AA3984}" sibTransId="{BC465984-4802-45B3-A6C2-D3C7594C0FAD}"/>
    <dgm:cxn modelId="{053F4AD8-59A5-4AA2-BE7E-F1AE248DAB53}" srcId="{31F331AD-7712-4EAA-B932-B907CEA0C731}" destId="{DE40E1DB-79DC-4FA5-8B03-B63BDDDD618E}" srcOrd="2" destOrd="0" parTransId="{F4B5596E-C732-4F34-BDB2-03B9780FF709}" sibTransId="{5552E769-4C27-4D73-AF46-F949D60E4169}"/>
    <dgm:cxn modelId="{DF7C5E7B-6590-4FCB-BD1D-570EF67ABBF1}" type="presParOf" srcId="{52FD0EC1-9FBC-4A93-80F9-DA973C22A602}" destId="{ACC573D1-B13B-4843-85CF-A5ED53C2EBB2}" srcOrd="0" destOrd="0" presId="urn:microsoft.com/office/officeart/2005/8/layout/list1"/>
    <dgm:cxn modelId="{6BE495BA-E2A2-448C-8BEC-1BCBBAC9B6BF}" type="presParOf" srcId="{ACC573D1-B13B-4843-85CF-A5ED53C2EBB2}" destId="{E8F156CE-95C9-4224-9652-B3D96B8D5221}" srcOrd="0" destOrd="0" presId="urn:microsoft.com/office/officeart/2005/8/layout/list1"/>
    <dgm:cxn modelId="{AEEC4A3C-A23B-45DE-BDCE-170D748795FB}" type="presParOf" srcId="{ACC573D1-B13B-4843-85CF-A5ED53C2EBB2}" destId="{C9D15FD3-CA56-4B0A-AAE8-BE727FC12388}" srcOrd="1" destOrd="0" presId="urn:microsoft.com/office/officeart/2005/8/layout/list1"/>
    <dgm:cxn modelId="{52664CD5-0D91-4F61-8301-CC54CE1F5984}" type="presParOf" srcId="{52FD0EC1-9FBC-4A93-80F9-DA973C22A602}" destId="{DE30F428-DE37-4DD8-AB71-6048948F6F32}" srcOrd="1" destOrd="0" presId="urn:microsoft.com/office/officeart/2005/8/layout/list1"/>
    <dgm:cxn modelId="{9DC7755E-8F72-4083-B3B4-2C4528BFA9AD}" type="presParOf" srcId="{52FD0EC1-9FBC-4A93-80F9-DA973C22A602}" destId="{4EA5C452-B882-4847-A410-F5C725E01D00}" srcOrd="2" destOrd="0" presId="urn:microsoft.com/office/officeart/2005/8/layout/list1"/>
    <dgm:cxn modelId="{48784873-0772-4C73-985D-6AB949836A16}" type="presParOf" srcId="{52FD0EC1-9FBC-4A93-80F9-DA973C22A602}" destId="{B0476432-D7E9-4BD4-B216-05A3524251D0}" srcOrd="3" destOrd="0" presId="urn:microsoft.com/office/officeart/2005/8/layout/list1"/>
    <dgm:cxn modelId="{47B6D637-F750-424B-AEBD-BDCD13F10A1C}" type="presParOf" srcId="{52FD0EC1-9FBC-4A93-80F9-DA973C22A602}" destId="{71700505-2B72-49B2-B985-2A50D8022F38}" srcOrd="4" destOrd="0" presId="urn:microsoft.com/office/officeart/2005/8/layout/list1"/>
    <dgm:cxn modelId="{1C13C640-CDA1-48D7-A237-42EEE6DDB681}" type="presParOf" srcId="{71700505-2B72-49B2-B985-2A50D8022F38}" destId="{4E7826DF-D8C9-468E-BE32-95091AD1A841}" srcOrd="0" destOrd="0" presId="urn:microsoft.com/office/officeart/2005/8/layout/list1"/>
    <dgm:cxn modelId="{6752C11A-F9BC-4D3A-B6B7-EC10F374D58A}" type="presParOf" srcId="{71700505-2B72-49B2-B985-2A50D8022F38}" destId="{216658CC-5FDB-45CF-84AE-684D1FABB677}" srcOrd="1" destOrd="0" presId="urn:microsoft.com/office/officeart/2005/8/layout/list1"/>
    <dgm:cxn modelId="{24D8D4C7-8022-4279-A89F-01A5BF5FBC60}" type="presParOf" srcId="{52FD0EC1-9FBC-4A93-80F9-DA973C22A602}" destId="{00951285-ABE5-4A5B-82DD-E7947BBE6395}" srcOrd="5" destOrd="0" presId="urn:microsoft.com/office/officeart/2005/8/layout/list1"/>
    <dgm:cxn modelId="{267876AF-C3BB-4A88-899B-197A43B35A0B}" type="presParOf" srcId="{52FD0EC1-9FBC-4A93-80F9-DA973C22A602}" destId="{0C6AC909-5E69-42B0-84A4-320C8BDF3061}" srcOrd="6" destOrd="0" presId="urn:microsoft.com/office/officeart/2005/8/layout/list1"/>
    <dgm:cxn modelId="{F93248C6-3A59-4C98-A2DC-0767E8704294}" type="presParOf" srcId="{52FD0EC1-9FBC-4A93-80F9-DA973C22A602}" destId="{0BAB1872-59A6-4079-9A42-B5C7F5B9D39E}" srcOrd="7" destOrd="0" presId="urn:microsoft.com/office/officeart/2005/8/layout/list1"/>
    <dgm:cxn modelId="{756F27A8-0ABA-4CBB-8FA6-E0B8498483D8}" type="presParOf" srcId="{52FD0EC1-9FBC-4A93-80F9-DA973C22A602}" destId="{4BEED1BE-7F31-4616-A2AA-7D8FE690A1A9}" srcOrd="8" destOrd="0" presId="urn:microsoft.com/office/officeart/2005/8/layout/list1"/>
    <dgm:cxn modelId="{C7CBADF7-5809-418D-B444-35026B9C176E}" type="presParOf" srcId="{4BEED1BE-7F31-4616-A2AA-7D8FE690A1A9}" destId="{CF9E5C66-5C69-4E5F-BC87-26402D84F0C1}" srcOrd="0" destOrd="0" presId="urn:microsoft.com/office/officeart/2005/8/layout/list1"/>
    <dgm:cxn modelId="{18C9CC35-31BA-4A41-B31B-28FF904C621E}" type="presParOf" srcId="{4BEED1BE-7F31-4616-A2AA-7D8FE690A1A9}" destId="{5BF822D6-DEB7-4658-B091-59E9D6DE05F5}" srcOrd="1" destOrd="0" presId="urn:microsoft.com/office/officeart/2005/8/layout/list1"/>
    <dgm:cxn modelId="{FC727AB9-EB93-43DC-976F-78C0CF7B5818}" type="presParOf" srcId="{52FD0EC1-9FBC-4A93-80F9-DA973C22A602}" destId="{F2C0DC87-DEFD-4183-8CB4-1A502E6A6470}" srcOrd="9" destOrd="0" presId="urn:microsoft.com/office/officeart/2005/8/layout/list1"/>
    <dgm:cxn modelId="{4A0A4761-4965-4C72-8796-E611CC3CCEC1}" type="presParOf" srcId="{52FD0EC1-9FBC-4A93-80F9-DA973C22A602}" destId="{5DAD19B7-5950-4665-B462-C98F081B40C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EB687F-AB17-47E0-A185-24CCB2B3B203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73D75FD-573D-4062-A794-37ACBD0C6354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试用期限</a:t>
          </a:r>
          <a:endParaRPr lang="zh-CN" altLang="en-US" sz="1800" b="1" dirty="0">
            <a:latin typeface="黑体" pitchFamily="49" charset="-122"/>
            <a:ea typeface="黑体" pitchFamily="49" charset="-122"/>
          </a:endParaRPr>
        </a:p>
      </dgm:t>
    </dgm:pt>
    <dgm:pt modelId="{DE4FE078-9271-4D2E-958F-2352FF79D6A7}" type="par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6194927A-3EF1-40BC-8B78-764849CB9C72}" type="sib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247348D4-1F10-4A4A-8C35-0C8BA96FD470}">
      <dgm:prSet phldrT="[文本]" custT="1"/>
      <dgm:spPr/>
      <dgm:t>
        <a:bodyPr/>
        <a:lstStyle/>
        <a:p>
          <a:r>
            <a:rPr lang="en-US" altLang="zh-CN" sz="1400" b="1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3600" b="1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3600" b="1" dirty="0" smtClean="0">
              <a:solidFill>
                <a:schemeClr val="accent3">
                  <a:lumMod val="75000"/>
                </a:schemeClr>
              </a:solidFill>
              <a:latin typeface="Stencil" pitchFamily="82" charset="0"/>
              <a:ea typeface="黑体" pitchFamily="49" charset="-122"/>
            </a:rPr>
            <a:t>3</a:t>
          </a:r>
          <a:r>
            <a:rPr lang="en-US" altLang="zh-CN" sz="3600" b="1" dirty="0" smtClean="0">
              <a:solidFill>
                <a:schemeClr val="accent3">
                  <a:lumMod val="75000"/>
                </a:schemeClr>
              </a:solidFill>
              <a:latin typeface="Broadway" pitchFamily="82" charset="0"/>
              <a:ea typeface="黑体" pitchFamily="49" charset="-122"/>
            </a:rPr>
            <a:t> </a:t>
          </a:r>
          <a:r>
            <a:rPr lang="zh-CN" altLang="en-US" sz="1400" b="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个月</a:t>
          </a:r>
          <a:endParaRPr lang="zh-CN" altLang="en-US" sz="1400" b="0" dirty="0">
            <a:solidFill>
              <a:schemeClr val="accent3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gm:t>
    </dgm:pt>
    <dgm:pt modelId="{16AD52B2-FA96-4294-97E3-90D108D1F89F}" type="par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6DFB453B-DD75-4460-9AE4-D1845E164B8C}" type="sib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BF414DE7-01CD-42F4-88A1-C664BB095915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试用期工资</a:t>
          </a:r>
          <a:endParaRPr lang="zh-CN" altLang="en-US" sz="1800" b="1" dirty="0">
            <a:latin typeface="黑体" pitchFamily="49" charset="-122"/>
            <a:ea typeface="黑体" pitchFamily="49" charset="-122"/>
          </a:endParaRPr>
        </a:p>
      </dgm:t>
    </dgm:pt>
    <dgm:pt modelId="{C78FA73E-47F4-468D-B95E-39A015A1C522}" type="parTrans" cxnId="{40F3E17A-6DCB-44E1-A697-B5AE03D26870}">
      <dgm:prSet/>
      <dgm:spPr/>
      <dgm:t>
        <a:bodyPr/>
        <a:lstStyle/>
        <a:p>
          <a:endParaRPr lang="zh-CN" altLang="en-US"/>
        </a:p>
      </dgm:t>
    </dgm:pt>
    <dgm:pt modelId="{AE19360F-04DE-4BD2-A451-161336B95008}" type="sibTrans" cxnId="{40F3E17A-6DCB-44E1-A697-B5AE03D26870}">
      <dgm:prSet/>
      <dgm:spPr/>
      <dgm:t>
        <a:bodyPr/>
        <a:lstStyle/>
        <a:p>
          <a:endParaRPr lang="zh-CN" altLang="en-US"/>
        </a:p>
      </dgm:t>
    </dgm:pt>
    <dgm:pt modelId="{77760445-B576-42DC-BA94-68CAB2C40985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  劳动合同中约定金额</a:t>
          </a:r>
          <a:endParaRPr lang="zh-CN" altLang="en-US" sz="3600" dirty="0">
            <a:solidFill>
              <a:schemeClr val="accent5">
                <a:lumMod val="75000"/>
              </a:schemeClr>
            </a:solidFill>
            <a:latin typeface="Stencil" pitchFamily="82" charset="0"/>
            <a:ea typeface="黑体" pitchFamily="49" charset="-122"/>
            <a:cs typeface="Estrangelo Edessa" pitchFamily="66" charset="0"/>
          </a:endParaRPr>
        </a:p>
      </dgm:t>
    </dgm:pt>
    <dgm:pt modelId="{B779E485-A585-4C18-8FCC-8DCA66B6747B}" type="parTrans" cxnId="{085B5CFF-248A-4A18-87C4-4C4A5855B263}">
      <dgm:prSet/>
      <dgm:spPr/>
      <dgm:t>
        <a:bodyPr/>
        <a:lstStyle/>
        <a:p>
          <a:endParaRPr lang="zh-CN" altLang="en-US"/>
        </a:p>
      </dgm:t>
    </dgm:pt>
    <dgm:pt modelId="{3227DCF4-6271-4DB1-88C2-EE44D388154B}" type="sibTrans" cxnId="{085B5CFF-248A-4A18-87C4-4C4A5855B263}">
      <dgm:prSet/>
      <dgm:spPr/>
      <dgm:t>
        <a:bodyPr/>
        <a:lstStyle/>
        <a:p>
          <a:endParaRPr lang="zh-CN" altLang="en-US"/>
        </a:p>
      </dgm:t>
    </dgm:pt>
    <dgm:pt modelId="{2A99221D-9746-4366-A56A-903B429AA38B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工资发放时间</a:t>
          </a:r>
        </a:p>
      </dgm:t>
    </dgm:pt>
    <dgm:pt modelId="{8F81DFC1-A6E2-4201-9FA4-2EBA8133E5BA}" type="parTrans" cxnId="{E0A309CA-1E01-4CF9-BF2B-DCECD9E1DEEB}">
      <dgm:prSet/>
      <dgm:spPr/>
      <dgm:t>
        <a:bodyPr/>
        <a:lstStyle/>
        <a:p>
          <a:endParaRPr lang="zh-CN" altLang="en-US"/>
        </a:p>
      </dgm:t>
    </dgm:pt>
    <dgm:pt modelId="{DC8285D8-4260-431D-AB35-9881A624E81B}" type="sibTrans" cxnId="{E0A309CA-1E01-4CF9-BF2B-DCECD9E1DEEB}">
      <dgm:prSet/>
      <dgm:spPr/>
      <dgm:t>
        <a:bodyPr/>
        <a:lstStyle/>
        <a:p>
          <a:endParaRPr lang="zh-CN" altLang="en-US"/>
        </a:p>
      </dgm:t>
    </dgm:pt>
    <dgm:pt modelId="{97451EE6-350F-46BA-95FD-AEFEC3BC4A88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chemeClr val="accent4"/>
              </a:solidFill>
              <a:latin typeface="黑体" pitchFamily="49" charset="-122"/>
              <a:ea typeface="黑体" pitchFamily="49" charset="-122"/>
            </a:rPr>
            <a:t> 每月 </a:t>
          </a:r>
          <a:r>
            <a:rPr lang="en-US" altLang="zh-CN" sz="3600" dirty="0" smtClean="0">
              <a:solidFill>
                <a:schemeClr val="accent4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10-15 </a:t>
          </a:r>
          <a:r>
            <a:rPr lang="zh-CN" altLang="en-US" sz="1600" dirty="0" smtClean="0">
              <a:solidFill>
                <a:schemeClr val="accent4"/>
              </a:solidFill>
              <a:latin typeface="黑体" pitchFamily="49" charset="-122"/>
              <a:ea typeface="黑体" pitchFamily="49" charset="-122"/>
            </a:rPr>
            <a:t>号间发放（上一自然月）</a:t>
          </a:r>
        </a:p>
      </dgm:t>
    </dgm:pt>
    <dgm:pt modelId="{90AA73EB-2ADC-4BB2-972D-A1C6BA08A001}" type="parTrans" cxnId="{D65172B1-7249-497E-92D6-57BBFF290282}">
      <dgm:prSet/>
      <dgm:spPr/>
      <dgm:t>
        <a:bodyPr/>
        <a:lstStyle/>
        <a:p>
          <a:endParaRPr lang="zh-CN" altLang="en-US"/>
        </a:p>
      </dgm:t>
    </dgm:pt>
    <dgm:pt modelId="{C83BAD34-12F6-4C3A-A65F-991B720D46A1}" type="sibTrans" cxnId="{D65172B1-7249-497E-92D6-57BBFF290282}">
      <dgm:prSet/>
      <dgm:spPr/>
      <dgm:t>
        <a:bodyPr/>
        <a:lstStyle/>
        <a:p>
          <a:endParaRPr lang="zh-CN" altLang="en-US"/>
        </a:p>
      </dgm:t>
    </dgm:pt>
    <dgm:pt modelId="{5A839CD7-5BB0-44D2-9B01-D3F9F59CB64D}" type="pres">
      <dgm:prSet presAssocID="{83EB687F-AB17-47E0-A185-24CCB2B3B2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FA9A3C8-839A-4D0B-9113-C83E2C90F968}" type="pres">
      <dgm:prSet presAssocID="{D73D75FD-573D-4062-A794-37ACBD0C6354}" presName="linNode" presStyleCnt="0"/>
      <dgm:spPr/>
    </dgm:pt>
    <dgm:pt modelId="{4F744C83-C007-4B14-ACDE-8B7B1686ACF8}" type="pres">
      <dgm:prSet presAssocID="{D73D75FD-573D-4062-A794-37ACBD0C6354}" presName="parentText" presStyleLbl="node1" presStyleIdx="0" presStyleCnt="3" custScaleX="9005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0DE97A-101A-4CCE-923F-D1994358C9B9}" type="pres">
      <dgm:prSet presAssocID="{D73D75FD-573D-4062-A794-37ACBD0C6354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362BDB-730F-4654-AEDB-1646E32DA452}" type="pres">
      <dgm:prSet presAssocID="{6194927A-3EF1-40BC-8B78-764849CB9C72}" presName="sp" presStyleCnt="0"/>
      <dgm:spPr/>
    </dgm:pt>
    <dgm:pt modelId="{2F6250F4-1643-4433-9B02-6DB8E2D6AF19}" type="pres">
      <dgm:prSet presAssocID="{BF414DE7-01CD-42F4-88A1-C664BB095915}" presName="linNode" presStyleCnt="0"/>
      <dgm:spPr/>
    </dgm:pt>
    <dgm:pt modelId="{11F12B06-644D-4BDE-B197-922BA44E2C3C}" type="pres">
      <dgm:prSet presAssocID="{BF414DE7-01CD-42F4-88A1-C664BB095915}" presName="parentText" presStyleLbl="node1" presStyleIdx="1" presStyleCnt="3" custScaleX="9005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19F67C-5D3E-4655-AEC0-C03C78B2391A}" type="pres">
      <dgm:prSet presAssocID="{BF414DE7-01CD-42F4-88A1-C664BB095915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972DB0-8574-4CE3-9E9A-DA37F6EBB7DC}" type="pres">
      <dgm:prSet presAssocID="{AE19360F-04DE-4BD2-A451-161336B95008}" presName="sp" presStyleCnt="0"/>
      <dgm:spPr/>
    </dgm:pt>
    <dgm:pt modelId="{0BCEC094-8C1C-44CE-A490-703562806FA2}" type="pres">
      <dgm:prSet presAssocID="{2A99221D-9746-4366-A56A-903B429AA38B}" presName="linNode" presStyleCnt="0"/>
      <dgm:spPr/>
    </dgm:pt>
    <dgm:pt modelId="{62F03905-D655-45B0-B492-87E75672BAD4}" type="pres">
      <dgm:prSet presAssocID="{2A99221D-9746-4366-A56A-903B429AA38B}" presName="parentText" presStyleLbl="node1" presStyleIdx="2" presStyleCnt="3" custScaleX="9005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125916-6FCE-473D-87E5-C34AA3774289}" type="pres">
      <dgm:prSet presAssocID="{2A99221D-9746-4366-A56A-903B429AA38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4ACAAFB-8C3A-461D-B7CB-D69EF10C7D19}" type="presOf" srcId="{BF414DE7-01CD-42F4-88A1-C664BB095915}" destId="{11F12B06-644D-4BDE-B197-922BA44E2C3C}" srcOrd="0" destOrd="0" presId="urn:microsoft.com/office/officeart/2005/8/layout/vList5"/>
    <dgm:cxn modelId="{02919118-B4E6-42A8-80A9-6C711A924388}" type="presOf" srcId="{D73D75FD-573D-4062-A794-37ACBD0C6354}" destId="{4F744C83-C007-4B14-ACDE-8B7B1686ACF8}" srcOrd="0" destOrd="0" presId="urn:microsoft.com/office/officeart/2005/8/layout/vList5"/>
    <dgm:cxn modelId="{085B5CFF-248A-4A18-87C4-4C4A5855B263}" srcId="{BF414DE7-01CD-42F4-88A1-C664BB095915}" destId="{77760445-B576-42DC-BA94-68CAB2C40985}" srcOrd="0" destOrd="0" parTransId="{B779E485-A585-4C18-8FCC-8DCA66B6747B}" sibTransId="{3227DCF4-6271-4DB1-88C2-EE44D388154B}"/>
    <dgm:cxn modelId="{53AE294A-2728-4579-B6E3-4A7B3CC32FB1}" type="presOf" srcId="{83EB687F-AB17-47E0-A185-24CCB2B3B203}" destId="{5A839CD7-5BB0-44D2-9B01-D3F9F59CB64D}" srcOrd="0" destOrd="0" presId="urn:microsoft.com/office/officeart/2005/8/layout/vList5"/>
    <dgm:cxn modelId="{A3878023-DBF2-4849-A12E-636C1E1F5E56}" srcId="{83EB687F-AB17-47E0-A185-24CCB2B3B203}" destId="{D73D75FD-573D-4062-A794-37ACBD0C6354}" srcOrd="0" destOrd="0" parTransId="{DE4FE078-9271-4D2E-958F-2352FF79D6A7}" sibTransId="{6194927A-3EF1-40BC-8B78-764849CB9C72}"/>
    <dgm:cxn modelId="{D65172B1-7249-497E-92D6-57BBFF290282}" srcId="{2A99221D-9746-4366-A56A-903B429AA38B}" destId="{97451EE6-350F-46BA-95FD-AEFEC3BC4A88}" srcOrd="0" destOrd="0" parTransId="{90AA73EB-2ADC-4BB2-972D-A1C6BA08A001}" sibTransId="{C83BAD34-12F6-4C3A-A65F-991B720D46A1}"/>
    <dgm:cxn modelId="{37F3C6E6-70E0-4DD9-AD12-5D383789AF48}" type="presOf" srcId="{247348D4-1F10-4A4A-8C35-0C8BA96FD470}" destId="{6D0DE97A-101A-4CCE-923F-D1994358C9B9}" srcOrd="0" destOrd="0" presId="urn:microsoft.com/office/officeart/2005/8/layout/vList5"/>
    <dgm:cxn modelId="{E178381B-9941-45BB-BAC5-7A38855396B6}" type="presOf" srcId="{77760445-B576-42DC-BA94-68CAB2C40985}" destId="{A219F67C-5D3E-4655-AEC0-C03C78B2391A}" srcOrd="0" destOrd="0" presId="urn:microsoft.com/office/officeart/2005/8/layout/vList5"/>
    <dgm:cxn modelId="{E0A309CA-1E01-4CF9-BF2B-DCECD9E1DEEB}" srcId="{83EB687F-AB17-47E0-A185-24CCB2B3B203}" destId="{2A99221D-9746-4366-A56A-903B429AA38B}" srcOrd="2" destOrd="0" parTransId="{8F81DFC1-A6E2-4201-9FA4-2EBA8133E5BA}" sibTransId="{DC8285D8-4260-431D-AB35-9881A624E81B}"/>
    <dgm:cxn modelId="{93DF66C7-5C22-469F-9861-39E10E99AE73}" type="presOf" srcId="{97451EE6-350F-46BA-95FD-AEFEC3BC4A88}" destId="{23125916-6FCE-473D-87E5-C34AA3774289}" srcOrd="0" destOrd="0" presId="urn:microsoft.com/office/officeart/2005/8/layout/vList5"/>
    <dgm:cxn modelId="{2F62FF74-8724-4245-8F0A-97776E196313}" srcId="{D73D75FD-573D-4062-A794-37ACBD0C6354}" destId="{247348D4-1F10-4A4A-8C35-0C8BA96FD470}" srcOrd="0" destOrd="0" parTransId="{16AD52B2-FA96-4294-97E3-90D108D1F89F}" sibTransId="{6DFB453B-DD75-4460-9AE4-D1845E164B8C}"/>
    <dgm:cxn modelId="{40F3E17A-6DCB-44E1-A697-B5AE03D26870}" srcId="{83EB687F-AB17-47E0-A185-24CCB2B3B203}" destId="{BF414DE7-01CD-42F4-88A1-C664BB095915}" srcOrd="1" destOrd="0" parTransId="{C78FA73E-47F4-468D-B95E-39A015A1C522}" sibTransId="{AE19360F-04DE-4BD2-A451-161336B95008}"/>
    <dgm:cxn modelId="{F6F2616F-C51B-400B-AE1E-F54D5EEA9FB9}" type="presOf" srcId="{2A99221D-9746-4366-A56A-903B429AA38B}" destId="{62F03905-D655-45B0-B492-87E75672BAD4}" srcOrd="0" destOrd="0" presId="urn:microsoft.com/office/officeart/2005/8/layout/vList5"/>
    <dgm:cxn modelId="{65CF391B-8438-47D1-B207-33011BEFD15A}" type="presParOf" srcId="{5A839CD7-5BB0-44D2-9B01-D3F9F59CB64D}" destId="{2FA9A3C8-839A-4D0B-9113-C83E2C90F968}" srcOrd="0" destOrd="0" presId="urn:microsoft.com/office/officeart/2005/8/layout/vList5"/>
    <dgm:cxn modelId="{026F2A6E-BACE-43D2-AFD8-586D1BE7A585}" type="presParOf" srcId="{2FA9A3C8-839A-4D0B-9113-C83E2C90F968}" destId="{4F744C83-C007-4B14-ACDE-8B7B1686ACF8}" srcOrd="0" destOrd="0" presId="urn:microsoft.com/office/officeart/2005/8/layout/vList5"/>
    <dgm:cxn modelId="{030E0B9D-6C0A-4058-BFC4-CC21295B98AD}" type="presParOf" srcId="{2FA9A3C8-839A-4D0B-9113-C83E2C90F968}" destId="{6D0DE97A-101A-4CCE-923F-D1994358C9B9}" srcOrd="1" destOrd="0" presId="urn:microsoft.com/office/officeart/2005/8/layout/vList5"/>
    <dgm:cxn modelId="{A3E3FC2A-74A2-4F92-A533-3EF4F7E98641}" type="presParOf" srcId="{5A839CD7-5BB0-44D2-9B01-D3F9F59CB64D}" destId="{10362BDB-730F-4654-AEDB-1646E32DA452}" srcOrd="1" destOrd="0" presId="urn:microsoft.com/office/officeart/2005/8/layout/vList5"/>
    <dgm:cxn modelId="{093C33F4-3541-4ED0-B750-2E3D8D4DCCDA}" type="presParOf" srcId="{5A839CD7-5BB0-44D2-9B01-D3F9F59CB64D}" destId="{2F6250F4-1643-4433-9B02-6DB8E2D6AF19}" srcOrd="2" destOrd="0" presId="urn:microsoft.com/office/officeart/2005/8/layout/vList5"/>
    <dgm:cxn modelId="{48CF01A5-8D0C-415A-9F93-2D8AA85EAC88}" type="presParOf" srcId="{2F6250F4-1643-4433-9B02-6DB8E2D6AF19}" destId="{11F12B06-644D-4BDE-B197-922BA44E2C3C}" srcOrd="0" destOrd="0" presId="urn:microsoft.com/office/officeart/2005/8/layout/vList5"/>
    <dgm:cxn modelId="{722119A7-A514-41D4-9AB2-2230F8835713}" type="presParOf" srcId="{2F6250F4-1643-4433-9B02-6DB8E2D6AF19}" destId="{A219F67C-5D3E-4655-AEC0-C03C78B2391A}" srcOrd="1" destOrd="0" presId="urn:microsoft.com/office/officeart/2005/8/layout/vList5"/>
    <dgm:cxn modelId="{6B2466F2-9859-4D4D-AAD2-2A9329344DB8}" type="presParOf" srcId="{5A839CD7-5BB0-44D2-9B01-D3F9F59CB64D}" destId="{43972DB0-8574-4CE3-9E9A-DA37F6EBB7DC}" srcOrd="3" destOrd="0" presId="urn:microsoft.com/office/officeart/2005/8/layout/vList5"/>
    <dgm:cxn modelId="{B1B3B3BB-2E3F-43F7-9FD7-8FA7EB4E624E}" type="presParOf" srcId="{5A839CD7-5BB0-44D2-9B01-D3F9F59CB64D}" destId="{0BCEC094-8C1C-44CE-A490-703562806FA2}" srcOrd="4" destOrd="0" presId="urn:microsoft.com/office/officeart/2005/8/layout/vList5"/>
    <dgm:cxn modelId="{2FF5E506-9D50-42BA-B19B-9CD2C69DC961}" type="presParOf" srcId="{0BCEC094-8C1C-44CE-A490-703562806FA2}" destId="{62F03905-D655-45B0-B492-87E75672BAD4}" srcOrd="0" destOrd="0" presId="urn:microsoft.com/office/officeart/2005/8/layout/vList5"/>
    <dgm:cxn modelId="{9F57D948-C112-437F-ADC5-D5E0333858F0}" type="presParOf" srcId="{0BCEC094-8C1C-44CE-A490-703562806FA2}" destId="{23125916-6FCE-473D-87E5-C34AA377428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3CC38-9462-4998-B51C-83EACF45143B}" type="doc">
      <dgm:prSet loTypeId="urn:microsoft.com/office/officeart/2005/8/layout/h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D963F3AB-CE13-4D97-897F-06D7BE8A1939}">
      <dgm:prSet phldrT="[文本]" custT="1"/>
      <dgm:spPr/>
      <dgm:t>
        <a:bodyPr/>
        <a:lstStyle/>
        <a:p>
          <a:r>
            <a:rPr lang="zh-CN" altLang="en-US" sz="1600" b="0" dirty="0" smtClean="0">
              <a:latin typeface="黑体" pitchFamily="49" charset="-122"/>
              <a:ea typeface="黑体" pitchFamily="49" charset="-122"/>
            </a:rPr>
            <a:t>转正考核通知</a:t>
          </a:r>
          <a:endParaRPr lang="zh-CN" altLang="en-US" sz="1600" b="0" dirty="0">
            <a:latin typeface="黑体" pitchFamily="49" charset="-122"/>
            <a:ea typeface="黑体" pitchFamily="49" charset="-122"/>
          </a:endParaRPr>
        </a:p>
      </dgm:t>
    </dgm:pt>
    <dgm:pt modelId="{0EDD998A-3043-4D1C-8565-2FC81792BCC6}" type="parTrans" cxnId="{69E3C497-7702-44A1-B0F0-B0DD1AAFEC6A}">
      <dgm:prSet/>
      <dgm:spPr/>
      <dgm:t>
        <a:bodyPr/>
        <a:lstStyle/>
        <a:p>
          <a:endParaRPr lang="zh-CN" altLang="en-US"/>
        </a:p>
      </dgm:t>
    </dgm:pt>
    <dgm:pt modelId="{832D9625-14B6-42ED-B4AB-0E03265349B3}" type="sibTrans" cxnId="{69E3C497-7702-44A1-B0F0-B0DD1AAFEC6A}">
      <dgm:prSet/>
      <dgm:spPr/>
      <dgm:t>
        <a:bodyPr/>
        <a:lstStyle/>
        <a:p>
          <a:endParaRPr lang="zh-CN" altLang="en-US"/>
        </a:p>
      </dgm:t>
    </dgm:pt>
    <dgm:pt modelId="{2C6510C8-3E92-4DC6-BAA6-6B9516951C6A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行政人事部提前 </a:t>
          </a:r>
          <a:r>
            <a:rPr lang="en-US" altLang="zh-CN" sz="2400" dirty="0" smtClean="0">
              <a:solidFill>
                <a:schemeClr val="accent3">
                  <a:lumMod val="75000"/>
                </a:schemeClr>
              </a:solidFill>
              <a:latin typeface="Stencil" pitchFamily="82" charset="0"/>
              <a:ea typeface="黑体" pitchFamily="49" charset="-122"/>
            </a:rPr>
            <a:t>10</a:t>
          </a:r>
          <a:r>
            <a:rPr lang="en-US" altLang="zh-CN" sz="11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6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个工作日通知</a:t>
          </a:r>
          <a:endParaRPr lang="zh-CN" altLang="en-US" sz="1600" dirty="0">
            <a:solidFill>
              <a:schemeClr val="accent3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gm:t>
    </dgm:pt>
    <dgm:pt modelId="{68448F1B-A742-427C-873D-C91085C53A28}" type="parTrans" cxnId="{8335BF8B-7A83-4D4B-8C35-ECDBDE7B8E71}">
      <dgm:prSet/>
      <dgm:spPr/>
      <dgm:t>
        <a:bodyPr/>
        <a:lstStyle/>
        <a:p>
          <a:endParaRPr lang="zh-CN" altLang="en-US"/>
        </a:p>
      </dgm:t>
    </dgm:pt>
    <dgm:pt modelId="{227F2CF7-6573-450C-9D7F-3CC5539721DD}" type="sibTrans" cxnId="{8335BF8B-7A83-4D4B-8C35-ECDBDE7B8E71}">
      <dgm:prSet/>
      <dgm:spPr/>
      <dgm:t>
        <a:bodyPr/>
        <a:lstStyle/>
        <a:p>
          <a:endParaRPr lang="zh-CN" altLang="en-US"/>
        </a:p>
      </dgm:t>
    </dgm:pt>
    <dgm:pt modelId="{3D67282F-C21F-4766-8DDF-ADBEED38C0B4}">
      <dgm:prSet phldrT="[文本]" custT="1"/>
      <dgm:spPr/>
      <dgm:t>
        <a:bodyPr/>
        <a:lstStyle/>
        <a:p>
          <a:r>
            <a:rPr lang="zh-CN" altLang="en-US" sz="1800" b="0" dirty="0" smtClean="0">
              <a:latin typeface="黑体" pitchFamily="49" charset="-122"/>
              <a:ea typeface="黑体" pitchFamily="49" charset="-122"/>
            </a:rPr>
            <a:t>个人准备</a:t>
          </a:r>
        </a:p>
      </dgm:t>
    </dgm:pt>
    <dgm:pt modelId="{1C970137-0D40-4CBD-82BF-598772D0F6FA}" type="parTrans" cxnId="{74D653FD-D2F0-4A72-84DA-1D6B170415E7}">
      <dgm:prSet/>
      <dgm:spPr/>
      <dgm:t>
        <a:bodyPr/>
        <a:lstStyle/>
        <a:p>
          <a:endParaRPr lang="zh-CN" altLang="en-US"/>
        </a:p>
      </dgm:t>
    </dgm:pt>
    <dgm:pt modelId="{03FBB030-1609-4586-807D-E26B2892CE41}" type="sibTrans" cxnId="{74D653FD-D2F0-4A72-84DA-1D6B170415E7}">
      <dgm:prSet/>
      <dgm:spPr/>
      <dgm:t>
        <a:bodyPr/>
        <a:lstStyle/>
        <a:p>
          <a:endParaRPr lang="zh-CN" altLang="en-US"/>
        </a:p>
      </dgm:t>
    </dgm:pt>
    <dgm:pt modelId="{D1BE854C-5792-4EE5-B786-3BFDC91BB463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试用期工作总结</a:t>
          </a:r>
        </a:p>
      </dgm:t>
    </dgm:pt>
    <dgm:pt modelId="{94F7936A-1685-4345-B41F-C83FD3532042}" type="parTrans" cxnId="{460971D0-6D9E-442C-B8EE-625B0F4DB66E}">
      <dgm:prSet/>
      <dgm:spPr/>
      <dgm:t>
        <a:bodyPr/>
        <a:lstStyle/>
        <a:p>
          <a:endParaRPr lang="zh-CN" altLang="en-US"/>
        </a:p>
      </dgm:t>
    </dgm:pt>
    <dgm:pt modelId="{0D07DAF9-5407-4564-9505-9EE5A42400DC}" type="sibTrans" cxnId="{460971D0-6D9E-442C-B8EE-625B0F4DB66E}">
      <dgm:prSet/>
      <dgm:spPr/>
      <dgm:t>
        <a:bodyPr/>
        <a:lstStyle/>
        <a:p>
          <a:endParaRPr lang="zh-CN" altLang="en-US"/>
        </a:p>
      </dgm:t>
    </dgm:pt>
    <dgm:pt modelId="{C127AC6E-CD92-4E62-8F6B-301F4B9535E3}">
      <dgm:prSet phldrT="[文本]" custT="1"/>
      <dgm:spPr/>
      <dgm:t>
        <a:bodyPr/>
        <a:lstStyle/>
        <a:p>
          <a:r>
            <a:rPr lang="zh-CN" altLang="en-US" sz="1800" b="0" dirty="0" smtClean="0">
              <a:latin typeface="黑体" pitchFamily="49" charset="-122"/>
              <a:ea typeface="黑体" pitchFamily="49" charset="-122"/>
            </a:rPr>
            <a:t>用人部门</a:t>
          </a:r>
        </a:p>
      </dgm:t>
    </dgm:pt>
    <dgm:pt modelId="{8820BD33-B8BE-45DB-8D5B-43BA67E03D1D}" type="parTrans" cxnId="{37C54EE1-5CBE-4122-A294-AEFF319E24CC}">
      <dgm:prSet/>
      <dgm:spPr/>
      <dgm:t>
        <a:bodyPr/>
        <a:lstStyle/>
        <a:p>
          <a:endParaRPr lang="zh-CN" altLang="en-US"/>
        </a:p>
      </dgm:t>
    </dgm:pt>
    <dgm:pt modelId="{4576DA0D-E8F1-490E-B2E0-F72E0B5419A4}" type="sibTrans" cxnId="{37C54EE1-5CBE-4122-A294-AEFF319E24CC}">
      <dgm:prSet/>
      <dgm:spPr/>
      <dgm:t>
        <a:bodyPr/>
        <a:lstStyle/>
        <a:p>
          <a:endParaRPr lang="zh-CN" altLang="en-US"/>
        </a:p>
      </dgm:t>
    </dgm:pt>
    <dgm:pt modelId="{CCC723F1-435B-4CEB-8754-3F44B484D1FB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chemeClr val="accent1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转正答辩</a:t>
          </a:r>
        </a:p>
      </dgm:t>
    </dgm:pt>
    <dgm:pt modelId="{430951CF-3E02-4955-A5DA-C025AE0AD9A7}" type="parTrans" cxnId="{90506E84-3DBE-4656-A3BC-B2865C44A333}">
      <dgm:prSet/>
      <dgm:spPr/>
      <dgm:t>
        <a:bodyPr/>
        <a:lstStyle/>
        <a:p>
          <a:endParaRPr lang="zh-CN" altLang="en-US"/>
        </a:p>
      </dgm:t>
    </dgm:pt>
    <dgm:pt modelId="{3449518A-5DC2-428B-AEA9-6910C6F87557}" type="sibTrans" cxnId="{90506E84-3DBE-4656-A3BC-B2865C44A333}">
      <dgm:prSet/>
      <dgm:spPr/>
      <dgm:t>
        <a:bodyPr/>
        <a:lstStyle/>
        <a:p>
          <a:endParaRPr lang="zh-CN" altLang="en-US"/>
        </a:p>
      </dgm:t>
    </dgm:pt>
    <dgm:pt modelId="{F72D4F7E-64F1-4F96-8A1B-AA684F2687FB}">
      <dgm:prSet custT="1"/>
      <dgm:spPr/>
      <dgm:t>
        <a:bodyPr/>
        <a:lstStyle/>
        <a:p>
          <a:r>
            <a:rPr lang="zh-CN" altLang="en-US" sz="1800" b="0" dirty="0" smtClean="0">
              <a:latin typeface="黑体" pitchFamily="49" charset="-122"/>
              <a:ea typeface="黑体" pitchFamily="49" charset="-122"/>
            </a:rPr>
            <a:t>行政人事部</a:t>
          </a:r>
        </a:p>
      </dgm:t>
    </dgm:pt>
    <dgm:pt modelId="{7ADED360-5403-4A58-96D4-83C22547C4BB}" type="parTrans" cxnId="{2FD3E36C-3816-4210-B34E-75B7F4732AFA}">
      <dgm:prSet/>
      <dgm:spPr/>
      <dgm:t>
        <a:bodyPr/>
        <a:lstStyle/>
        <a:p>
          <a:endParaRPr lang="zh-CN" altLang="en-US"/>
        </a:p>
      </dgm:t>
    </dgm:pt>
    <dgm:pt modelId="{61DC6EEC-30B7-46F5-8AAC-C421260D1E7B}" type="sibTrans" cxnId="{2FD3E36C-3816-4210-B34E-75B7F4732AFA}">
      <dgm:prSet/>
      <dgm:spPr/>
      <dgm:t>
        <a:bodyPr/>
        <a:lstStyle/>
        <a:p>
          <a:endParaRPr lang="zh-CN" altLang="en-US"/>
        </a:p>
      </dgm:t>
    </dgm:pt>
    <dgm:pt modelId="{2C176FC9-A19A-45FD-82F9-C6540D1084BA}">
      <dgm:prSet custT="1"/>
      <dgm:spPr/>
      <dgm:t>
        <a:bodyPr/>
        <a:lstStyle/>
        <a:p>
          <a:r>
            <a:rPr lang="zh-CN" altLang="en-US" sz="16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当月发出考核结果</a:t>
          </a:r>
        </a:p>
      </dgm:t>
    </dgm:pt>
    <dgm:pt modelId="{AB6467B6-31F4-4A99-8EAA-5F1C284B62CB}" type="parTrans" cxnId="{827AEA7E-5783-4248-9BD7-36CEE41B8F84}">
      <dgm:prSet/>
      <dgm:spPr/>
      <dgm:t>
        <a:bodyPr/>
        <a:lstStyle/>
        <a:p>
          <a:endParaRPr lang="zh-CN" altLang="en-US"/>
        </a:p>
      </dgm:t>
    </dgm:pt>
    <dgm:pt modelId="{94B27BBD-108D-4C31-964D-53A49FA1439B}" type="sibTrans" cxnId="{827AEA7E-5783-4248-9BD7-36CEE41B8F84}">
      <dgm:prSet/>
      <dgm:spPr/>
      <dgm:t>
        <a:bodyPr/>
        <a:lstStyle/>
        <a:p>
          <a:endParaRPr lang="zh-CN" altLang="en-US"/>
        </a:p>
      </dgm:t>
    </dgm:pt>
    <dgm:pt modelId="{75D1D1C4-D729-4375-8E79-DF7952CA9486}">
      <dgm:prSet phldrT="[文本]" custT="1"/>
      <dgm:spPr/>
      <dgm:t>
        <a:bodyPr/>
        <a:lstStyle/>
        <a:p>
          <a:r>
            <a:rPr lang="zh-CN" altLang="en-US" sz="16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总结</a:t>
          </a:r>
          <a:r>
            <a:rPr lang="en-US" altLang="zh-CN" sz="16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PPT</a:t>
          </a:r>
          <a:endParaRPr lang="zh-CN" altLang="en-US" sz="1600" dirty="0" smtClean="0">
            <a:solidFill>
              <a:srgbClr val="00B050"/>
            </a:solidFill>
            <a:latin typeface="黑体" pitchFamily="49" charset="-122"/>
            <a:ea typeface="黑体" pitchFamily="49" charset="-122"/>
          </a:endParaRPr>
        </a:p>
      </dgm:t>
    </dgm:pt>
    <dgm:pt modelId="{10E5E6AD-C4B2-40DF-9251-936979464208}" type="parTrans" cxnId="{B82805A8-E6FF-424F-B0B2-61D2260A915E}">
      <dgm:prSet/>
      <dgm:spPr/>
      <dgm:t>
        <a:bodyPr/>
        <a:lstStyle/>
        <a:p>
          <a:endParaRPr lang="zh-CN" altLang="en-US"/>
        </a:p>
      </dgm:t>
    </dgm:pt>
    <dgm:pt modelId="{19A9858F-5AA7-45AD-9F08-0A1E568CEBC1}" type="sibTrans" cxnId="{B82805A8-E6FF-424F-B0B2-61D2260A915E}">
      <dgm:prSet/>
      <dgm:spPr/>
      <dgm:t>
        <a:bodyPr/>
        <a:lstStyle/>
        <a:p>
          <a:endParaRPr lang="zh-CN" altLang="en-US"/>
        </a:p>
      </dgm:t>
    </dgm:pt>
    <dgm:pt modelId="{5E5FE08C-9864-4C3A-B72E-C440DB6C478E}" type="pres">
      <dgm:prSet presAssocID="{1243CC38-9462-4998-B51C-83EACF45143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70D281A-D2FD-413E-B94E-1E050ED7ACA8}" type="pres">
      <dgm:prSet presAssocID="{1243CC38-9462-4998-B51C-83EACF45143B}" presName="tSp" presStyleCnt="0"/>
      <dgm:spPr/>
    </dgm:pt>
    <dgm:pt modelId="{0FEE2A82-3DF6-4529-81BB-8BC3B313F28A}" type="pres">
      <dgm:prSet presAssocID="{1243CC38-9462-4998-B51C-83EACF45143B}" presName="bSp" presStyleCnt="0"/>
      <dgm:spPr/>
    </dgm:pt>
    <dgm:pt modelId="{CC150601-7A84-49DF-AB91-2CCD3E133DD5}" type="pres">
      <dgm:prSet presAssocID="{1243CC38-9462-4998-B51C-83EACF45143B}" presName="process" presStyleCnt="0"/>
      <dgm:spPr/>
    </dgm:pt>
    <dgm:pt modelId="{8E0B7C09-2612-4BD4-9E46-51E428684E42}" type="pres">
      <dgm:prSet presAssocID="{D963F3AB-CE13-4D97-897F-06D7BE8A1939}" presName="composite1" presStyleCnt="0"/>
      <dgm:spPr/>
    </dgm:pt>
    <dgm:pt modelId="{B0A48E11-6FE9-4A3E-860B-F3F89F449158}" type="pres">
      <dgm:prSet presAssocID="{D963F3AB-CE13-4D97-897F-06D7BE8A1939}" presName="dummyNode1" presStyleLbl="node1" presStyleIdx="0" presStyleCnt="4"/>
      <dgm:spPr/>
    </dgm:pt>
    <dgm:pt modelId="{63E61C8B-0250-4681-ABF0-F81A47FCA94A}" type="pres">
      <dgm:prSet presAssocID="{D963F3AB-CE13-4D97-897F-06D7BE8A1939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42F65A-2254-45FD-BB07-5A97E017C725}" type="pres">
      <dgm:prSet presAssocID="{D963F3AB-CE13-4D97-897F-06D7BE8A1939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636FA8-094E-4808-B340-AE79789E54A2}" type="pres">
      <dgm:prSet presAssocID="{D963F3AB-CE13-4D97-897F-06D7BE8A1939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3AAFA-CE51-48B4-8D50-42D060E1A8D2}" type="pres">
      <dgm:prSet presAssocID="{D963F3AB-CE13-4D97-897F-06D7BE8A1939}" presName="connSite1" presStyleCnt="0"/>
      <dgm:spPr/>
    </dgm:pt>
    <dgm:pt modelId="{2E4DCDA3-422F-4538-84DB-07BFB7BFDDED}" type="pres">
      <dgm:prSet presAssocID="{832D9625-14B6-42ED-B4AB-0E03265349B3}" presName="Name9" presStyleLbl="sibTrans2D1" presStyleIdx="0" presStyleCnt="3"/>
      <dgm:spPr/>
      <dgm:t>
        <a:bodyPr/>
        <a:lstStyle/>
        <a:p>
          <a:endParaRPr lang="zh-CN" altLang="en-US"/>
        </a:p>
      </dgm:t>
    </dgm:pt>
    <dgm:pt modelId="{652D26E0-AD5D-46AC-92FB-AE8556587AAB}" type="pres">
      <dgm:prSet presAssocID="{3D67282F-C21F-4766-8DDF-ADBEED38C0B4}" presName="composite2" presStyleCnt="0"/>
      <dgm:spPr/>
    </dgm:pt>
    <dgm:pt modelId="{1D3641DD-3EA5-40FD-BE0E-5EFE69EFC385}" type="pres">
      <dgm:prSet presAssocID="{3D67282F-C21F-4766-8DDF-ADBEED38C0B4}" presName="dummyNode2" presStyleLbl="node1" presStyleIdx="0" presStyleCnt="4"/>
      <dgm:spPr/>
    </dgm:pt>
    <dgm:pt modelId="{025F0F5D-1239-4B7B-8544-4597D286F61D}" type="pres">
      <dgm:prSet presAssocID="{3D67282F-C21F-4766-8DDF-ADBEED38C0B4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99A82D-FB20-44AE-B0AD-5779706DB0F5}" type="pres">
      <dgm:prSet presAssocID="{3D67282F-C21F-4766-8DDF-ADBEED38C0B4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2D3208-5E77-4714-8D3C-5D7A48E951D7}" type="pres">
      <dgm:prSet presAssocID="{3D67282F-C21F-4766-8DDF-ADBEED38C0B4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FCDD1C-BFED-49C8-891E-52579322BB93}" type="pres">
      <dgm:prSet presAssocID="{3D67282F-C21F-4766-8DDF-ADBEED38C0B4}" presName="connSite2" presStyleCnt="0"/>
      <dgm:spPr/>
    </dgm:pt>
    <dgm:pt modelId="{0B523325-656C-4D46-8A64-1606FC5BDAB0}" type="pres">
      <dgm:prSet presAssocID="{03FBB030-1609-4586-807D-E26B2892CE41}" presName="Name18" presStyleLbl="sibTrans2D1" presStyleIdx="1" presStyleCnt="3"/>
      <dgm:spPr/>
      <dgm:t>
        <a:bodyPr/>
        <a:lstStyle/>
        <a:p>
          <a:endParaRPr lang="zh-CN" altLang="en-US"/>
        </a:p>
      </dgm:t>
    </dgm:pt>
    <dgm:pt modelId="{2E35B4C2-A2BC-412C-8229-143EEA154C5C}" type="pres">
      <dgm:prSet presAssocID="{C127AC6E-CD92-4E62-8F6B-301F4B9535E3}" presName="composite1" presStyleCnt="0"/>
      <dgm:spPr/>
    </dgm:pt>
    <dgm:pt modelId="{CED5CDFC-26B5-447B-BFC2-7A2B76FD23B5}" type="pres">
      <dgm:prSet presAssocID="{C127AC6E-CD92-4E62-8F6B-301F4B9535E3}" presName="dummyNode1" presStyleLbl="node1" presStyleIdx="1" presStyleCnt="4"/>
      <dgm:spPr/>
    </dgm:pt>
    <dgm:pt modelId="{D822E262-5E1B-4BBB-9C94-E7D247388C00}" type="pres">
      <dgm:prSet presAssocID="{C127AC6E-CD92-4E62-8F6B-301F4B9535E3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A8FDE6-3343-4B48-8AB9-45336E196A83}" type="pres">
      <dgm:prSet presAssocID="{C127AC6E-CD92-4E62-8F6B-301F4B9535E3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95B1CE-96D6-46E3-B3E9-A76EC2F0A179}" type="pres">
      <dgm:prSet presAssocID="{C127AC6E-CD92-4E62-8F6B-301F4B9535E3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A5BA26-0163-4F53-B1CF-8574D9934D64}" type="pres">
      <dgm:prSet presAssocID="{C127AC6E-CD92-4E62-8F6B-301F4B9535E3}" presName="connSite1" presStyleCnt="0"/>
      <dgm:spPr/>
    </dgm:pt>
    <dgm:pt modelId="{13E384F6-F418-4CCA-9B06-3D462A43C72E}" type="pres">
      <dgm:prSet presAssocID="{4576DA0D-E8F1-490E-B2E0-F72E0B5419A4}" presName="Name9" presStyleLbl="sibTrans2D1" presStyleIdx="2" presStyleCnt="3"/>
      <dgm:spPr/>
      <dgm:t>
        <a:bodyPr/>
        <a:lstStyle/>
        <a:p>
          <a:endParaRPr lang="zh-CN" altLang="en-US"/>
        </a:p>
      </dgm:t>
    </dgm:pt>
    <dgm:pt modelId="{B2D66EC1-B8D2-48D0-BAE7-77D82BE88B84}" type="pres">
      <dgm:prSet presAssocID="{F72D4F7E-64F1-4F96-8A1B-AA684F2687FB}" presName="composite2" presStyleCnt="0"/>
      <dgm:spPr/>
    </dgm:pt>
    <dgm:pt modelId="{1EA45C30-8CD9-43EB-9569-B5BBADA9123B}" type="pres">
      <dgm:prSet presAssocID="{F72D4F7E-64F1-4F96-8A1B-AA684F2687FB}" presName="dummyNode2" presStyleLbl="node1" presStyleIdx="2" presStyleCnt="4"/>
      <dgm:spPr/>
    </dgm:pt>
    <dgm:pt modelId="{1B3B60EC-3971-4A72-84ED-7541D8978985}" type="pres">
      <dgm:prSet presAssocID="{F72D4F7E-64F1-4F96-8A1B-AA684F2687FB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806C8F-564A-4EE6-B177-C4AA797AEE25}" type="pres">
      <dgm:prSet presAssocID="{F72D4F7E-64F1-4F96-8A1B-AA684F2687FB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DED907-B015-4934-98C7-DAE8513730F2}" type="pres">
      <dgm:prSet presAssocID="{F72D4F7E-64F1-4F96-8A1B-AA684F2687FB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D0B027-E02F-47A7-92BE-D94BD1750A48}" type="pres">
      <dgm:prSet presAssocID="{F72D4F7E-64F1-4F96-8A1B-AA684F2687FB}" presName="connSite2" presStyleCnt="0"/>
      <dgm:spPr/>
    </dgm:pt>
  </dgm:ptLst>
  <dgm:cxnLst>
    <dgm:cxn modelId="{2B5847A9-123C-402E-ADD1-6AE35677763A}" type="presOf" srcId="{75D1D1C4-D729-4375-8E79-DF7952CA9486}" destId="{3199A82D-FB20-44AE-B0AD-5779706DB0F5}" srcOrd="1" destOrd="1" presId="urn:microsoft.com/office/officeart/2005/8/layout/hProcess4"/>
    <dgm:cxn modelId="{2A6C0F6E-C57B-4352-ACA3-F01CD0CD922F}" type="presOf" srcId="{F72D4F7E-64F1-4F96-8A1B-AA684F2687FB}" destId="{28DED907-B015-4934-98C7-DAE8513730F2}" srcOrd="0" destOrd="0" presId="urn:microsoft.com/office/officeart/2005/8/layout/hProcess4"/>
    <dgm:cxn modelId="{74D653FD-D2F0-4A72-84DA-1D6B170415E7}" srcId="{1243CC38-9462-4998-B51C-83EACF45143B}" destId="{3D67282F-C21F-4766-8DDF-ADBEED38C0B4}" srcOrd="1" destOrd="0" parTransId="{1C970137-0D40-4CBD-82BF-598772D0F6FA}" sibTransId="{03FBB030-1609-4586-807D-E26B2892CE41}"/>
    <dgm:cxn modelId="{8335BF8B-7A83-4D4B-8C35-ECDBDE7B8E71}" srcId="{D963F3AB-CE13-4D97-897F-06D7BE8A1939}" destId="{2C6510C8-3E92-4DC6-BAA6-6B9516951C6A}" srcOrd="0" destOrd="0" parTransId="{68448F1B-A742-427C-873D-C91085C53A28}" sibTransId="{227F2CF7-6573-450C-9D7F-3CC5539721DD}"/>
    <dgm:cxn modelId="{992DE34F-CF38-4CD3-B070-E9C34AE7D7E5}" type="presOf" srcId="{832D9625-14B6-42ED-B4AB-0E03265349B3}" destId="{2E4DCDA3-422F-4538-84DB-07BFB7BFDDED}" srcOrd="0" destOrd="0" presId="urn:microsoft.com/office/officeart/2005/8/layout/hProcess4"/>
    <dgm:cxn modelId="{2FD3E36C-3816-4210-B34E-75B7F4732AFA}" srcId="{1243CC38-9462-4998-B51C-83EACF45143B}" destId="{F72D4F7E-64F1-4F96-8A1B-AA684F2687FB}" srcOrd="3" destOrd="0" parTransId="{7ADED360-5403-4A58-96D4-83C22547C4BB}" sibTransId="{61DC6EEC-30B7-46F5-8AAC-C421260D1E7B}"/>
    <dgm:cxn modelId="{69E3C497-7702-44A1-B0F0-B0DD1AAFEC6A}" srcId="{1243CC38-9462-4998-B51C-83EACF45143B}" destId="{D963F3AB-CE13-4D97-897F-06D7BE8A1939}" srcOrd="0" destOrd="0" parTransId="{0EDD998A-3043-4D1C-8565-2FC81792BCC6}" sibTransId="{832D9625-14B6-42ED-B4AB-0E03265349B3}"/>
    <dgm:cxn modelId="{90506E84-3DBE-4656-A3BC-B2865C44A333}" srcId="{C127AC6E-CD92-4E62-8F6B-301F4B9535E3}" destId="{CCC723F1-435B-4CEB-8754-3F44B484D1FB}" srcOrd="0" destOrd="0" parTransId="{430951CF-3E02-4955-A5DA-C025AE0AD9A7}" sibTransId="{3449518A-5DC2-428B-AEA9-6910C6F87557}"/>
    <dgm:cxn modelId="{6B17FD0B-38F3-4F70-ACA6-EE3F8338994D}" type="presOf" srcId="{1243CC38-9462-4998-B51C-83EACF45143B}" destId="{5E5FE08C-9864-4C3A-B72E-C440DB6C478E}" srcOrd="0" destOrd="0" presId="urn:microsoft.com/office/officeart/2005/8/layout/hProcess4"/>
    <dgm:cxn modelId="{460971D0-6D9E-442C-B8EE-625B0F4DB66E}" srcId="{3D67282F-C21F-4766-8DDF-ADBEED38C0B4}" destId="{D1BE854C-5792-4EE5-B786-3BFDC91BB463}" srcOrd="0" destOrd="0" parTransId="{94F7936A-1685-4345-B41F-C83FD3532042}" sibTransId="{0D07DAF9-5407-4564-9505-9EE5A42400DC}"/>
    <dgm:cxn modelId="{8937AD98-C5CF-47DE-8D8C-D7D09AB7CA48}" type="presOf" srcId="{C127AC6E-CD92-4E62-8F6B-301F4B9535E3}" destId="{5D95B1CE-96D6-46E3-B3E9-A76EC2F0A179}" srcOrd="0" destOrd="0" presId="urn:microsoft.com/office/officeart/2005/8/layout/hProcess4"/>
    <dgm:cxn modelId="{C2131A64-5638-4B28-9FAB-836A54E71043}" type="presOf" srcId="{3D67282F-C21F-4766-8DDF-ADBEED38C0B4}" destId="{F92D3208-5E77-4714-8D3C-5D7A48E951D7}" srcOrd="0" destOrd="0" presId="urn:microsoft.com/office/officeart/2005/8/layout/hProcess4"/>
    <dgm:cxn modelId="{37C54EE1-5CBE-4122-A294-AEFF319E24CC}" srcId="{1243CC38-9462-4998-B51C-83EACF45143B}" destId="{C127AC6E-CD92-4E62-8F6B-301F4B9535E3}" srcOrd="2" destOrd="0" parTransId="{8820BD33-B8BE-45DB-8D5B-43BA67E03D1D}" sibTransId="{4576DA0D-E8F1-490E-B2E0-F72E0B5419A4}"/>
    <dgm:cxn modelId="{D2BC4369-E0C2-4C0F-B938-6DD2270C19AD}" type="presOf" srcId="{D963F3AB-CE13-4D97-897F-06D7BE8A1939}" destId="{92636FA8-094E-4808-B340-AE79789E54A2}" srcOrd="0" destOrd="0" presId="urn:microsoft.com/office/officeart/2005/8/layout/hProcess4"/>
    <dgm:cxn modelId="{5AE2C638-59FC-4AE4-9935-46176AFBE261}" type="presOf" srcId="{2C176FC9-A19A-45FD-82F9-C6540D1084BA}" destId="{1B3B60EC-3971-4A72-84ED-7541D8978985}" srcOrd="0" destOrd="0" presId="urn:microsoft.com/office/officeart/2005/8/layout/hProcess4"/>
    <dgm:cxn modelId="{5B3FDC75-9298-4B57-9050-B2A3D88BE6E2}" type="presOf" srcId="{03FBB030-1609-4586-807D-E26B2892CE41}" destId="{0B523325-656C-4D46-8A64-1606FC5BDAB0}" srcOrd="0" destOrd="0" presId="urn:microsoft.com/office/officeart/2005/8/layout/hProcess4"/>
    <dgm:cxn modelId="{7EB39481-F486-4C53-A23E-1A1D2EF9865B}" type="presOf" srcId="{2C6510C8-3E92-4DC6-BAA6-6B9516951C6A}" destId="{2B42F65A-2254-45FD-BB07-5A97E017C725}" srcOrd="1" destOrd="0" presId="urn:microsoft.com/office/officeart/2005/8/layout/hProcess4"/>
    <dgm:cxn modelId="{827AEA7E-5783-4248-9BD7-36CEE41B8F84}" srcId="{F72D4F7E-64F1-4F96-8A1B-AA684F2687FB}" destId="{2C176FC9-A19A-45FD-82F9-C6540D1084BA}" srcOrd="0" destOrd="0" parTransId="{AB6467B6-31F4-4A99-8EAA-5F1C284B62CB}" sibTransId="{94B27BBD-108D-4C31-964D-53A49FA1439B}"/>
    <dgm:cxn modelId="{D3097F58-CCB6-4228-8BC5-6D3D4DC1B56F}" type="presOf" srcId="{CCC723F1-435B-4CEB-8754-3F44B484D1FB}" destId="{38A8FDE6-3343-4B48-8AB9-45336E196A83}" srcOrd="1" destOrd="0" presId="urn:microsoft.com/office/officeart/2005/8/layout/hProcess4"/>
    <dgm:cxn modelId="{507A806B-2CF2-4DDB-AB77-3CDB7150DA09}" type="presOf" srcId="{2C6510C8-3E92-4DC6-BAA6-6B9516951C6A}" destId="{63E61C8B-0250-4681-ABF0-F81A47FCA94A}" srcOrd="0" destOrd="0" presId="urn:microsoft.com/office/officeart/2005/8/layout/hProcess4"/>
    <dgm:cxn modelId="{C250AE8B-C9BB-4013-85BF-816123B57568}" type="presOf" srcId="{75D1D1C4-D729-4375-8E79-DF7952CA9486}" destId="{025F0F5D-1239-4B7B-8544-4597D286F61D}" srcOrd="0" destOrd="1" presId="urn:microsoft.com/office/officeart/2005/8/layout/hProcess4"/>
    <dgm:cxn modelId="{B11FA43E-8138-4C07-AC26-5C75BB61138B}" type="presOf" srcId="{2C176FC9-A19A-45FD-82F9-C6540D1084BA}" destId="{4C806C8F-564A-4EE6-B177-C4AA797AEE25}" srcOrd="1" destOrd="0" presId="urn:microsoft.com/office/officeart/2005/8/layout/hProcess4"/>
    <dgm:cxn modelId="{F1E3F82F-4DB2-4A55-B6A5-5FEA1B4A45EC}" type="presOf" srcId="{D1BE854C-5792-4EE5-B786-3BFDC91BB463}" destId="{3199A82D-FB20-44AE-B0AD-5779706DB0F5}" srcOrd="1" destOrd="0" presId="urn:microsoft.com/office/officeart/2005/8/layout/hProcess4"/>
    <dgm:cxn modelId="{B82805A8-E6FF-424F-B0B2-61D2260A915E}" srcId="{3D67282F-C21F-4766-8DDF-ADBEED38C0B4}" destId="{75D1D1C4-D729-4375-8E79-DF7952CA9486}" srcOrd="1" destOrd="0" parTransId="{10E5E6AD-C4B2-40DF-9251-936979464208}" sibTransId="{19A9858F-5AA7-45AD-9F08-0A1E568CEBC1}"/>
    <dgm:cxn modelId="{E40D7D0A-43F2-4630-A3B9-39246DD88BD8}" type="presOf" srcId="{CCC723F1-435B-4CEB-8754-3F44B484D1FB}" destId="{D822E262-5E1B-4BBB-9C94-E7D247388C00}" srcOrd="0" destOrd="0" presId="urn:microsoft.com/office/officeart/2005/8/layout/hProcess4"/>
    <dgm:cxn modelId="{040E11E5-85F8-4CB4-A539-36E3D51ED630}" type="presOf" srcId="{D1BE854C-5792-4EE5-B786-3BFDC91BB463}" destId="{025F0F5D-1239-4B7B-8544-4597D286F61D}" srcOrd="0" destOrd="0" presId="urn:microsoft.com/office/officeart/2005/8/layout/hProcess4"/>
    <dgm:cxn modelId="{9A6B12B5-6CC4-4847-A6DD-BD988F6C92DD}" type="presOf" srcId="{4576DA0D-E8F1-490E-B2E0-F72E0B5419A4}" destId="{13E384F6-F418-4CCA-9B06-3D462A43C72E}" srcOrd="0" destOrd="0" presId="urn:microsoft.com/office/officeart/2005/8/layout/hProcess4"/>
    <dgm:cxn modelId="{4F665446-2DF0-40EF-93F0-E6B3755C8B9A}" type="presParOf" srcId="{5E5FE08C-9864-4C3A-B72E-C440DB6C478E}" destId="{570D281A-D2FD-413E-B94E-1E050ED7ACA8}" srcOrd="0" destOrd="0" presId="urn:microsoft.com/office/officeart/2005/8/layout/hProcess4"/>
    <dgm:cxn modelId="{A32C2CD2-4369-479C-AD64-992D3621F3B0}" type="presParOf" srcId="{5E5FE08C-9864-4C3A-B72E-C440DB6C478E}" destId="{0FEE2A82-3DF6-4529-81BB-8BC3B313F28A}" srcOrd="1" destOrd="0" presId="urn:microsoft.com/office/officeart/2005/8/layout/hProcess4"/>
    <dgm:cxn modelId="{E705103D-3131-4F0F-BB4F-0721012C3B27}" type="presParOf" srcId="{5E5FE08C-9864-4C3A-B72E-C440DB6C478E}" destId="{CC150601-7A84-49DF-AB91-2CCD3E133DD5}" srcOrd="2" destOrd="0" presId="urn:microsoft.com/office/officeart/2005/8/layout/hProcess4"/>
    <dgm:cxn modelId="{AB1C157A-AD70-4BBA-AB04-BE81050ED45A}" type="presParOf" srcId="{CC150601-7A84-49DF-AB91-2CCD3E133DD5}" destId="{8E0B7C09-2612-4BD4-9E46-51E428684E42}" srcOrd="0" destOrd="0" presId="urn:microsoft.com/office/officeart/2005/8/layout/hProcess4"/>
    <dgm:cxn modelId="{AB747A34-01D9-4ABE-A558-71EA79C797F7}" type="presParOf" srcId="{8E0B7C09-2612-4BD4-9E46-51E428684E42}" destId="{B0A48E11-6FE9-4A3E-860B-F3F89F449158}" srcOrd="0" destOrd="0" presId="urn:microsoft.com/office/officeart/2005/8/layout/hProcess4"/>
    <dgm:cxn modelId="{C09795AF-CC27-4FBD-8C10-9B79A6A3CE35}" type="presParOf" srcId="{8E0B7C09-2612-4BD4-9E46-51E428684E42}" destId="{63E61C8B-0250-4681-ABF0-F81A47FCA94A}" srcOrd="1" destOrd="0" presId="urn:microsoft.com/office/officeart/2005/8/layout/hProcess4"/>
    <dgm:cxn modelId="{DD54F919-B761-4AEA-9054-F274D16B99A8}" type="presParOf" srcId="{8E0B7C09-2612-4BD4-9E46-51E428684E42}" destId="{2B42F65A-2254-45FD-BB07-5A97E017C725}" srcOrd="2" destOrd="0" presId="urn:microsoft.com/office/officeart/2005/8/layout/hProcess4"/>
    <dgm:cxn modelId="{0A491467-9091-4038-8550-EA27455FA29B}" type="presParOf" srcId="{8E0B7C09-2612-4BD4-9E46-51E428684E42}" destId="{92636FA8-094E-4808-B340-AE79789E54A2}" srcOrd="3" destOrd="0" presId="urn:microsoft.com/office/officeart/2005/8/layout/hProcess4"/>
    <dgm:cxn modelId="{4F2F30F2-813D-470F-BD56-7193232C5B38}" type="presParOf" srcId="{8E0B7C09-2612-4BD4-9E46-51E428684E42}" destId="{8883AAFA-CE51-48B4-8D50-42D060E1A8D2}" srcOrd="4" destOrd="0" presId="urn:microsoft.com/office/officeart/2005/8/layout/hProcess4"/>
    <dgm:cxn modelId="{45535C95-D4BE-4586-B91C-4BE49D90D94B}" type="presParOf" srcId="{CC150601-7A84-49DF-AB91-2CCD3E133DD5}" destId="{2E4DCDA3-422F-4538-84DB-07BFB7BFDDED}" srcOrd="1" destOrd="0" presId="urn:microsoft.com/office/officeart/2005/8/layout/hProcess4"/>
    <dgm:cxn modelId="{C9666F54-2491-4241-A6F5-8676ED978A20}" type="presParOf" srcId="{CC150601-7A84-49DF-AB91-2CCD3E133DD5}" destId="{652D26E0-AD5D-46AC-92FB-AE8556587AAB}" srcOrd="2" destOrd="0" presId="urn:microsoft.com/office/officeart/2005/8/layout/hProcess4"/>
    <dgm:cxn modelId="{681F840A-71A0-45FC-9A4A-9A77839B8F18}" type="presParOf" srcId="{652D26E0-AD5D-46AC-92FB-AE8556587AAB}" destId="{1D3641DD-3EA5-40FD-BE0E-5EFE69EFC385}" srcOrd="0" destOrd="0" presId="urn:microsoft.com/office/officeart/2005/8/layout/hProcess4"/>
    <dgm:cxn modelId="{32BBFE32-5DE6-4CE4-928D-1655674EB5A7}" type="presParOf" srcId="{652D26E0-AD5D-46AC-92FB-AE8556587AAB}" destId="{025F0F5D-1239-4B7B-8544-4597D286F61D}" srcOrd="1" destOrd="0" presId="urn:microsoft.com/office/officeart/2005/8/layout/hProcess4"/>
    <dgm:cxn modelId="{86AE3858-6AF8-4249-A6FE-3D198E8DC8A5}" type="presParOf" srcId="{652D26E0-AD5D-46AC-92FB-AE8556587AAB}" destId="{3199A82D-FB20-44AE-B0AD-5779706DB0F5}" srcOrd="2" destOrd="0" presId="urn:microsoft.com/office/officeart/2005/8/layout/hProcess4"/>
    <dgm:cxn modelId="{E91241C2-0838-463D-A5D5-F15A5AE18F5F}" type="presParOf" srcId="{652D26E0-AD5D-46AC-92FB-AE8556587AAB}" destId="{F92D3208-5E77-4714-8D3C-5D7A48E951D7}" srcOrd="3" destOrd="0" presId="urn:microsoft.com/office/officeart/2005/8/layout/hProcess4"/>
    <dgm:cxn modelId="{9E521A2D-AC84-4A49-8B2B-3684F7730CF3}" type="presParOf" srcId="{652D26E0-AD5D-46AC-92FB-AE8556587AAB}" destId="{68FCDD1C-BFED-49C8-891E-52579322BB93}" srcOrd="4" destOrd="0" presId="urn:microsoft.com/office/officeart/2005/8/layout/hProcess4"/>
    <dgm:cxn modelId="{984BE8A4-8ABF-40B5-B6D1-1CAE31EA1848}" type="presParOf" srcId="{CC150601-7A84-49DF-AB91-2CCD3E133DD5}" destId="{0B523325-656C-4D46-8A64-1606FC5BDAB0}" srcOrd="3" destOrd="0" presId="urn:microsoft.com/office/officeart/2005/8/layout/hProcess4"/>
    <dgm:cxn modelId="{5D8B792E-1893-4EB8-B2C7-95E9C53E2C40}" type="presParOf" srcId="{CC150601-7A84-49DF-AB91-2CCD3E133DD5}" destId="{2E35B4C2-A2BC-412C-8229-143EEA154C5C}" srcOrd="4" destOrd="0" presId="urn:microsoft.com/office/officeart/2005/8/layout/hProcess4"/>
    <dgm:cxn modelId="{1B452004-81C3-4ABB-9707-F3900239B3BC}" type="presParOf" srcId="{2E35B4C2-A2BC-412C-8229-143EEA154C5C}" destId="{CED5CDFC-26B5-447B-BFC2-7A2B76FD23B5}" srcOrd="0" destOrd="0" presId="urn:microsoft.com/office/officeart/2005/8/layout/hProcess4"/>
    <dgm:cxn modelId="{43A62C80-6093-4742-8555-E5DFFEABBC8C}" type="presParOf" srcId="{2E35B4C2-A2BC-412C-8229-143EEA154C5C}" destId="{D822E262-5E1B-4BBB-9C94-E7D247388C00}" srcOrd="1" destOrd="0" presId="urn:microsoft.com/office/officeart/2005/8/layout/hProcess4"/>
    <dgm:cxn modelId="{752D56C2-2778-43AB-9CC3-744EB288CD8C}" type="presParOf" srcId="{2E35B4C2-A2BC-412C-8229-143EEA154C5C}" destId="{38A8FDE6-3343-4B48-8AB9-45336E196A83}" srcOrd="2" destOrd="0" presId="urn:microsoft.com/office/officeart/2005/8/layout/hProcess4"/>
    <dgm:cxn modelId="{AD72A2A0-66AC-487A-BF11-EDAB95F229CD}" type="presParOf" srcId="{2E35B4C2-A2BC-412C-8229-143EEA154C5C}" destId="{5D95B1CE-96D6-46E3-B3E9-A76EC2F0A179}" srcOrd="3" destOrd="0" presId="urn:microsoft.com/office/officeart/2005/8/layout/hProcess4"/>
    <dgm:cxn modelId="{E00AE245-228F-4BF8-A35C-98D064D9F0AA}" type="presParOf" srcId="{2E35B4C2-A2BC-412C-8229-143EEA154C5C}" destId="{81A5BA26-0163-4F53-B1CF-8574D9934D64}" srcOrd="4" destOrd="0" presId="urn:microsoft.com/office/officeart/2005/8/layout/hProcess4"/>
    <dgm:cxn modelId="{8A26476A-248A-411D-8F0A-2BC824007C8A}" type="presParOf" srcId="{CC150601-7A84-49DF-AB91-2CCD3E133DD5}" destId="{13E384F6-F418-4CCA-9B06-3D462A43C72E}" srcOrd="5" destOrd="0" presId="urn:microsoft.com/office/officeart/2005/8/layout/hProcess4"/>
    <dgm:cxn modelId="{726DE8C3-6770-4763-890F-EEB9B561D234}" type="presParOf" srcId="{CC150601-7A84-49DF-AB91-2CCD3E133DD5}" destId="{B2D66EC1-B8D2-48D0-BAE7-77D82BE88B84}" srcOrd="6" destOrd="0" presId="urn:microsoft.com/office/officeart/2005/8/layout/hProcess4"/>
    <dgm:cxn modelId="{D8CA2959-4796-409D-9252-CC29EDF4000A}" type="presParOf" srcId="{B2D66EC1-B8D2-48D0-BAE7-77D82BE88B84}" destId="{1EA45C30-8CD9-43EB-9569-B5BBADA9123B}" srcOrd="0" destOrd="0" presId="urn:microsoft.com/office/officeart/2005/8/layout/hProcess4"/>
    <dgm:cxn modelId="{68EE145A-D864-4C8D-A72E-FFA650CE6767}" type="presParOf" srcId="{B2D66EC1-B8D2-48D0-BAE7-77D82BE88B84}" destId="{1B3B60EC-3971-4A72-84ED-7541D8978985}" srcOrd="1" destOrd="0" presId="urn:microsoft.com/office/officeart/2005/8/layout/hProcess4"/>
    <dgm:cxn modelId="{B47A3D05-C02A-43CD-AC91-0232EFBC9B83}" type="presParOf" srcId="{B2D66EC1-B8D2-48D0-BAE7-77D82BE88B84}" destId="{4C806C8F-564A-4EE6-B177-C4AA797AEE25}" srcOrd="2" destOrd="0" presId="urn:microsoft.com/office/officeart/2005/8/layout/hProcess4"/>
    <dgm:cxn modelId="{9499D3AA-9FD4-4938-962F-39F3DA99B418}" type="presParOf" srcId="{B2D66EC1-B8D2-48D0-BAE7-77D82BE88B84}" destId="{28DED907-B015-4934-98C7-DAE8513730F2}" srcOrd="3" destOrd="0" presId="urn:microsoft.com/office/officeart/2005/8/layout/hProcess4"/>
    <dgm:cxn modelId="{D0C12997-0D7A-4D3D-B66A-D757613B9C6A}" type="presParOf" srcId="{B2D66EC1-B8D2-48D0-BAE7-77D82BE88B84}" destId="{3AD0B027-E02F-47A7-92BE-D94BD1750A4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EB687F-AB17-47E0-A185-24CCB2B3B203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73D75FD-573D-4062-A794-37ACBD0C6354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试用期间</a:t>
          </a:r>
          <a:endParaRPr lang="zh-CN" altLang="en-US" sz="1800" b="1" dirty="0">
            <a:latin typeface="黑体" pitchFamily="49" charset="-122"/>
            <a:ea typeface="黑体" pitchFamily="49" charset="-122"/>
          </a:endParaRPr>
        </a:p>
      </dgm:t>
    </dgm:pt>
    <dgm:pt modelId="{DE4FE078-9271-4D2E-958F-2352FF79D6A7}" type="par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6194927A-3EF1-40BC-8B78-764849CB9C72}" type="sib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247348D4-1F10-4A4A-8C35-0C8BA96FD470}">
      <dgm:prSet phldrT="[文本]" custT="1"/>
      <dgm:spPr/>
      <dgm:t>
        <a:bodyPr/>
        <a:lstStyle/>
        <a:p>
          <a:r>
            <a:rPr lang="en-US" altLang="zh-CN" sz="9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18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800" b="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提前 </a:t>
          </a:r>
          <a:r>
            <a:rPr lang="en-US" altLang="zh-CN" sz="3600" b="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3</a:t>
          </a:r>
          <a:r>
            <a:rPr lang="en-US" altLang="zh-CN" sz="360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 </a:t>
          </a:r>
          <a:r>
            <a:rPr lang="zh-CN" altLang="en-US" sz="1800" b="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个工作日通知用人部门</a:t>
          </a:r>
          <a:endParaRPr lang="zh-CN" altLang="en-US" sz="900" b="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16AD52B2-FA96-4294-97E3-90D108D1F89F}" type="par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6DFB453B-DD75-4460-9AE4-D1845E164B8C}" type="sib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5A839CD7-5BB0-44D2-9B01-D3F9F59CB64D}" type="pres">
      <dgm:prSet presAssocID="{83EB687F-AB17-47E0-A185-24CCB2B3B2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FA9A3C8-839A-4D0B-9113-C83E2C90F968}" type="pres">
      <dgm:prSet presAssocID="{D73D75FD-573D-4062-A794-37ACBD0C6354}" presName="linNode" presStyleCnt="0"/>
      <dgm:spPr/>
    </dgm:pt>
    <dgm:pt modelId="{4F744C83-C007-4B14-ACDE-8B7B1686ACF8}" type="pres">
      <dgm:prSet presAssocID="{D73D75FD-573D-4062-A794-37ACBD0C6354}" presName="parentText" presStyleLbl="node1" presStyleIdx="0" presStyleCnt="1" custScaleX="7441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0DE97A-101A-4CCE-923F-D1994358C9B9}" type="pres">
      <dgm:prSet presAssocID="{D73D75FD-573D-4062-A794-37ACBD0C6354}" presName="descendantText" presStyleLbl="alignAccFollowNode1" presStyleIdx="0" presStyleCnt="1" custScaleX="10348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34F087-7E76-49BA-9D93-A939CD68AD67}" type="presOf" srcId="{83EB687F-AB17-47E0-A185-24CCB2B3B203}" destId="{5A839CD7-5BB0-44D2-9B01-D3F9F59CB64D}" srcOrd="0" destOrd="0" presId="urn:microsoft.com/office/officeart/2005/8/layout/vList5"/>
    <dgm:cxn modelId="{A3878023-DBF2-4849-A12E-636C1E1F5E56}" srcId="{83EB687F-AB17-47E0-A185-24CCB2B3B203}" destId="{D73D75FD-573D-4062-A794-37ACBD0C6354}" srcOrd="0" destOrd="0" parTransId="{DE4FE078-9271-4D2E-958F-2352FF79D6A7}" sibTransId="{6194927A-3EF1-40BC-8B78-764849CB9C72}"/>
    <dgm:cxn modelId="{A484F7E9-1EE4-4AA3-A54F-EC78C86E6F6E}" type="presOf" srcId="{D73D75FD-573D-4062-A794-37ACBD0C6354}" destId="{4F744C83-C007-4B14-ACDE-8B7B1686ACF8}" srcOrd="0" destOrd="0" presId="urn:microsoft.com/office/officeart/2005/8/layout/vList5"/>
    <dgm:cxn modelId="{2F62FF74-8724-4245-8F0A-97776E196313}" srcId="{D73D75FD-573D-4062-A794-37ACBD0C6354}" destId="{247348D4-1F10-4A4A-8C35-0C8BA96FD470}" srcOrd="0" destOrd="0" parTransId="{16AD52B2-FA96-4294-97E3-90D108D1F89F}" sibTransId="{6DFB453B-DD75-4460-9AE4-D1845E164B8C}"/>
    <dgm:cxn modelId="{CCE28DF4-C3D6-4EC4-894C-B5FC49D1F63B}" type="presOf" srcId="{247348D4-1F10-4A4A-8C35-0C8BA96FD470}" destId="{6D0DE97A-101A-4CCE-923F-D1994358C9B9}" srcOrd="0" destOrd="0" presId="urn:microsoft.com/office/officeart/2005/8/layout/vList5"/>
    <dgm:cxn modelId="{7736C161-F4B1-451D-A73D-02F2093105D3}" type="presParOf" srcId="{5A839CD7-5BB0-44D2-9B01-D3F9F59CB64D}" destId="{2FA9A3C8-839A-4D0B-9113-C83E2C90F968}" srcOrd="0" destOrd="0" presId="urn:microsoft.com/office/officeart/2005/8/layout/vList5"/>
    <dgm:cxn modelId="{CC21AB34-C72A-43D6-B057-5B8148892686}" type="presParOf" srcId="{2FA9A3C8-839A-4D0B-9113-C83E2C90F968}" destId="{4F744C83-C007-4B14-ACDE-8B7B1686ACF8}" srcOrd="0" destOrd="0" presId="urn:microsoft.com/office/officeart/2005/8/layout/vList5"/>
    <dgm:cxn modelId="{CC3D30C0-97FD-4A4F-B692-8806C597D71B}" type="presParOf" srcId="{2FA9A3C8-839A-4D0B-9113-C83E2C90F968}" destId="{6D0DE97A-101A-4CCE-923F-D1994358C9B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EB687F-AB17-47E0-A185-24CCB2B3B203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73D75FD-573D-4062-A794-37ACBD0C6354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转正后</a:t>
          </a:r>
          <a:endParaRPr lang="zh-CN" altLang="en-US" sz="1800" b="1" dirty="0">
            <a:latin typeface="黑体" pitchFamily="49" charset="-122"/>
            <a:ea typeface="黑体" pitchFamily="49" charset="-122"/>
          </a:endParaRPr>
        </a:p>
      </dgm:t>
    </dgm:pt>
    <dgm:pt modelId="{DE4FE078-9271-4D2E-958F-2352FF79D6A7}" type="par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6194927A-3EF1-40BC-8B78-764849CB9C72}" type="sib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247348D4-1F10-4A4A-8C35-0C8BA96FD470}">
      <dgm:prSet phldrT="[文本]" custT="1"/>
      <dgm:spPr/>
      <dgm:t>
        <a:bodyPr/>
        <a:lstStyle/>
        <a:p>
          <a:r>
            <a:rPr lang="en-US" altLang="zh-CN" sz="9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18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800" b="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提前 </a:t>
          </a:r>
          <a:r>
            <a:rPr lang="en-US" altLang="zh-CN" sz="3600" b="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1</a:t>
          </a:r>
          <a:r>
            <a:rPr lang="en-US" altLang="zh-CN" sz="360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 </a:t>
          </a:r>
          <a:r>
            <a:rPr lang="zh-CN" altLang="en-US" sz="1800" b="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个月通知用人部门</a:t>
          </a:r>
          <a:endParaRPr lang="zh-CN" altLang="en-US" sz="900" b="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16AD52B2-FA96-4294-97E3-90D108D1F89F}" type="par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6DFB453B-DD75-4460-9AE4-D1845E164B8C}" type="sib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5A839CD7-5BB0-44D2-9B01-D3F9F59CB64D}" type="pres">
      <dgm:prSet presAssocID="{83EB687F-AB17-47E0-A185-24CCB2B3B2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FA9A3C8-839A-4D0B-9113-C83E2C90F968}" type="pres">
      <dgm:prSet presAssocID="{D73D75FD-573D-4062-A794-37ACBD0C6354}" presName="linNode" presStyleCnt="0"/>
      <dgm:spPr/>
    </dgm:pt>
    <dgm:pt modelId="{4F744C83-C007-4B14-ACDE-8B7B1686ACF8}" type="pres">
      <dgm:prSet presAssocID="{D73D75FD-573D-4062-A794-37ACBD0C6354}" presName="parentText" presStyleLbl="node1" presStyleIdx="0" presStyleCnt="1" custScaleX="7441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0DE97A-101A-4CCE-923F-D1994358C9B9}" type="pres">
      <dgm:prSet presAssocID="{D73D75FD-573D-4062-A794-37ACBD0C6354}" presName="descendantText" presStyleLbl="alignAccFollowNode1" presStyleIdx="0" presStyleCnt="1" custScaleX="10348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38799AB-82DD-4E42-AEE6-00F6A03F012F}" type="presOf" srcId="{83EB687F-AB17-47E0-A185-24CCB2B3B203}" destId="{5A839CD7-5BB0-44D2-9B01-D3F9F59CB64D}" srcOrd="0" destOrd="0" presId="urn:microsoft.com/office/officeart/2005/8/layout/vList5"/>
    <dgm:cxn modelId="{A3878023-DBF2-4849-A12E-636C1E1F5E56}" srcId="{83EB687F-AB17-47E0-A185-24CCB2B3B203}" destId="{D73D75FD-573D-4062-A794-37ACBD0C6354}" srcOrd="0" destOrd="0" parTransId="{DE4FE078-9271-4D2E-958F-2352FF79D6A7}" sibTransId="{6194927A-3EF1-40BC-8B78-764849CB9C72}"/>
    <dgm:cxn modelId="{1CF30AF0-D427-409B-A6DB-8B27EE701196}" type="presOf" srcId="{247348D4-1F10-4A4A-8C35-0C8BA96FD470}" destId="{6D0DE97A-101A-4CCE-923F-D1994358C9B9}" srcOrd="0" destOrd="0" presId="urn:microsoft.com/office/officeart/2005/8/layout/vList5"/>
    <dgm:cxn modelId="{2F62FF74-8724-4245-8F0A-97776E196313}" srcId="{D73D75FD-573D-4062-A794-37ACBD0C6354}" destId="{247348D4-1F10-4A4A-8C35-0C8BA96FD470}" srcOrd="0" destOrd="0" parTransId="{16AD52B2-FA96-4294-97E3-90D108D1F89F}" sibTransId="{6DFB453B-DD75-4460-9AE4-D1845E164B8C}"/>
    <dgm:cxn modelId="{7D12ECD7-9B36-4DDE-A140-B2A21A3EF95C}" type="presOf" srcId="{D73D75FD-573D-4062-A794-37ACBD0C6354}" destId="{4F744C83-C007-4B14-ACDE-8B7B1686ACF8}" srcOrd="0" destOrd="0" presId="urn:microsoft.com/office/officeart/2005/8/layout/vList5"/>
    <dgm:cxn modelId="{5654D558-68C8-4EFF-B962-CCBF6B155984}" type="presParOf" srcId="{5A839CD7-5BB0-44D2-9B01-D3F9F59CB64D}" destId="{2FA9A3C8-839A-4D0B-9113-C83E2C90F968}" srcOrd="0" destOrd="0" presId="urn:microsoft.com/office/officeart/2005/8/layout/vList5"/>
    <dgm:cxn modelId="{8119BA0B-52F0-4066-81FD-A2BCA58AB078}" type="presParOf" srcId="{2FA9A3C8-839A-4D0B-9113-C83E2C90F968}" destId="{4F744C83-C007-4B14-ACDE-8B7B1686ACF8}" srcOrd="0" destOrd="0" presId="urn:microsoft.com/office/officeart/2005/8/layout/vList5"/>
    <dgm:cxn modelId="{8E752FE7-DF76-4D8F-8EBB-5DF8E6439334}" type="presParOf" srcId="{2FA9A3C8-839A-4D0B-9113-C83E2C90F968}" destId="{6D0DE97A-101A-4CCE-923F-D1994358C9B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EB687F-AB17-47E0-A185-24CCB2B3B203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73D75FD-573D-4062-A794-37ACBD0C6354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试用期离职</a:t>
          </a:r>
          <a:endParaRPr lang="zh-CN" altLang="en-US" sz="1800" b="1" dirty="0">
            <a:latin typeface="黑体" pitchFamily="49" charset="-122"/>
            <a:ea typeface="黑体" pitchFamily="49" charset="-122"/>
          </a:endParaRPr>
        </a:p>
      </dgm:t>
    </dgm:pt>
    <dgm:pt modelId="{DE4FE078-9271-4D2E-958F-2352FF79D6A7}" type="par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6194927A-3EF1-40BC-8B78-764849CB9C72}" type="sib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247348D4-1F10-4A4A-8C35-0C8BA96FD470}">
      <dgm:prSet phldrT="[文本]" custT="1"/>
      <dgm:spPr/>
      <dgm:t>
        <a:bodyPr/>
        <a:lstStyle/>
        <a:p>
          <a:r>
            <a:rPr lang="en-US" altLang="zh-CN" sz="9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1800" b="1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800" b="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提前 </a:t>
          </a:r>
          <a:r>
            <a:rPr lang="en-US" altLang="zh-CN" sz="3600" b="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3</a:t>
          </a:r>
          <a:r>
            <a:rPr lang="en-US" altLang="zh-CN" sz="360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 </a:t>
          </a:r>
          <a:r>
            <a:rPr lang="zh-CN" altLang="en-US" sz="1800" b="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个工作日通知用人部门</a:t>
          </a:r>
          <a:endParaRPr lang="zh-CN" altLang="en-US" sz="900" b="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gm:t>
    </dgm:pt>
    <dgm:pt modelId="{16AD52B2-FA96-4294-97E3-90D108D1F89F}" type="par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6DFB453B-DD75-4460-9AE4-D1845E164B8C}" type="sib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5A839CD7-5BB0-44D2-9B01-D3F9F59CB64D}" type="pres">
      <dgm:prSet presAssocID="{83EB687F-AB17-47E0-A185-24CCB2B3B2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FA9A3C8-839A-4D0B-9113-C83E2C90F968}" type="pres">
      <dgm:prSet presAssocID="{D73D75FD-573D-4062-A794-37ACBD0C6354}" presName="linNode" presStyleCnt="0"/>
      <dgm:spPr/>
    </dgm:pt>
    <dgm:pt modelId="{4F744C83-C007-4B14-ACDE-8B7B1686ACF8}" type="pres">
      <dgm:prSet presAssocID="{D73D75FD-573D-4062-A794-37ACBD0C6354}" presName="parentText" presStyleLbl="node1" presStyleIdx="0" presStyleCnt="1" custScaleX="7441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0DE97A-101A-4CCE-923F-D1994358C9B9}" type="pres">
      <dgm:prSet presAssocID="{D73D75FD-573D-4062-A794-37ACBD0C6354}" presName="descendantText" presStyleLbl="alignAccFollowNode1" presStyleIdx="0" presStyleCnt="1" custScaleX="10348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6FC5A79-28C6-4B0E-AE5A-A2CB74261CA6}" type="presOf" srcId="{247348D4-1F10-4A4A-8C35-0C8BA96FD470}" destId="{6D0DE97A-101A-4CCE-923F-D1994358C9B9}" srcOrd="0" destOrd="0" presId="urn:microsoft.com/office/officeart/2005/8/layout/vList5"/>
    <dgm:cxn modelId="{A3878023-DBF2-4849-A12E-636C1E1F5E56}" srcId="{83EB687F-AB17-47E0-A185-24CCB2B3B203}" destId="{D73D75FD-573D-4062-A794-37ACBD0C6354}" srcOrd="0" destOrd="0" parTransId="{DE4FE078-9271-4D2E-958F-2352FF79D6A7}" sibTransId="{6194927A-3EF1-40BC-8B78-764849CB9C72}"/>
    <dgm:cxn modelId="{8F5033CB-02C7-48EA-AB07-24230E04A6AC}" type="presOf" srcId="{83EB687F-AB17-47E0-A185-24CCB2B3B203}" destId="{5A839CD7-5BB0-44D2-9B01-D3F9F59CB64D}" srcOrd="0" destOrd="0" presId="urn:microsoft.com/office/officeart/2005/8/layout/vList5"/>
    <dgm:cxn modelId="{2F62FF74-8724-4245-8F0A-97776E196313}" srcId="{D73D75FD-573D-4062-A794-37ACBD0C6354}" destId="{247348D4-1F10-4A4A-8C35-0C8BA96FD470}" srcOrd="0" destOrd="0" parTransId="{16AD52B2-FA96-4294-97E3-90D108D1F89F}" sibTransId="{6DFB453B-DD75-4460-9AE4-D1845E164B8C}"/>
    <dgm:cxn modelId="{1BF4A155-ACCA-4CB9-A763-9D5960A020B5}" type="presOf" srcId="{D73D75FD-573D-4062-A794-37ACBD0C6354}" destId="{4F744C83-C007-4B14-ACDE-8B7B1686ACF8}" srcOrd="0" destOrd="0" presId="urn:microsoft.com/office/officeart/2005/8/layout/vList5"/>
    <dgm:cxn modelId="{61FF8389-4486-4B80-BE4F-EBA99B7CADB0}" type="presParOf" srcId="{5A839CD7-5BB0-44D2-9B01-D3F9F59CB64D}" destId="{2FA9A3C8-839A-4D0B-9113-C83E2C90F968}" srcOrd="0" destOrd="0" presId="urn:microsoft.com/office/officeart/2005/8/layout/vList5"/>
    <dgm:cxn modelId="{F18220B7-ECC1-4CBE-8C98-63749031E6C4}" type="presParOf" srcId="{2FA9A3C8-839A-4D0B-9113-C83E2C90F968}" destId="{4F744C83-C007-4B14-ACDE-8B7B1686ACF8}" srcOrd="0" destOrd="0" presId="urn:microsoft.com/office/officeart/2005/8/layout/vList5"/>
    <dgm:cxn modelId="{3BB879AF-679A-4C87-97F9-577F3DB1E891}" type="presParOf" srcId="{2FA9A3C8-839A-4D0B-9113-C83E2C90F968}" destId="{6D0DE97A-101A-4CCE-923F-D1994358C9B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EB687F-AB17-47E0-A185-24CCB2B3B203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73D75FD-573D-4062-A794-37ACBD0C6354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每周：</a:t>
          </a:r>
          <a:endParaRPr lang="zh-CN" altLang="en-US" sz="1800" b="1" dirty="0">
            <a:latin typeface="黑体" pitchFamily="49" charset="-122"/>
            <a:ea typeface="黑体" pitchFamily="49" charset="-122"/>
          </a:endParaRPr>
        </a:p>
      </dgm:t>
    </dgm:pt>
    <dgm:pt modelId="{DE4FE078-9271-4D2E-958F-2352FF79D6A7}" type="par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6194927A-3EF1-40BC-8B78-764849CB9C72}" type="sibTrans" cxnId="{A3878023-DBF2-4849-A12E-636C1E1F5E56}">
      <dgm:prSet/>
      <dgm:spPr/>
      <dgm:t>
        <a:bodyPr/>
        <a:lstStyle/>
        <a:p>
          <a:endParaRPr lang="zh-CN" altLang="en-US"/>
        </a:p>
      </dgm:t>
    </dgm:pt>
    <dgm:pt modelId="{247348D4-1F10-4A4A-8C35-0C8BA96FD470}">
      <dgm:prSet phldrT="[文本]" custT="1"/>
      <dgm:spPr/>
      <dgm:t>
        <a:bodyPr/>
        <a:lstStyle/>
        <a:p>
          <a:r>
            <a:rPr lang="en-US" altLang="zh-CN" sz="9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18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8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周一至周五</a:t>
          </a:r>
          <a:endParaRPr lang="zh-CN" altLang="en-US" sz="900" b="0" dirty="0">
            <a:solidFill>
              <a:schemeClr val="bg1"/>
            </a:solidFill>
            <a:latin typeface="黑体" pitchFamily="49" charset="-122"/>
            <a:ea typeface="黑体" pitchFamily="49" charset="-122"/>
          </a:endParaRPr>
        </a:p>
      </dgm:t>
    </dgm:pt>
    <dgm:pt modelId="{16AD52B2-FA96-4294-97E3-90D108D1F89F}" type="par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6DFB453B-DD75-4460-9AE4-D1845E164B8C}" type="sibTrans" cxnId="{2F62FF74-8724-4245-8F0A-97776E196313}">
      <dgm:prSet/>
      <dgm:spPr/>
      <dgm:t>
        <a:bodyPr/>
        <a:lstStyle/>
        <a:p>
          <a:endParaRPr lang="zh-CN" altLang="en-US"/>
        </a:p>
      </dgm:t>
    </dgm:pt>
    <dgm:pt modelId="{BF414DE7-01CD-42F4-88A1-C664BB095915}">
      <dgm:prSet phldrT="[文本]" custT="1"/>
      <dgm:spPr/>
      <dgm:t>
        <a:bodyPr/>
        <a:lstStyle/>
        <a:p>
          <a:r>
            <a:rPr lang="zh-CN" altLang="en-US" sz="1800" b="1" dirty="0" smtClean="0">
              <a:latin typeface="黑体" pitchFamily="49" charset="-122"/>
              <a:ea typeface="黑体" pitchFamily="49" charset="-122"/>
            </a:rPr>
            <a:t>每日：</a:t>
          </a:r>
          <a:endParaRPr lang="zh-CN" altLang="en-US" sz="1800" b="1" dirty="0">
            <a:latin typeface="黑体" pitchFamily="49" charset="-122"/>
            <a:ea typeface="黑体" pitchFamily="49" charset="-122"/>
          </a:endParaRPr>
        </a:p>
      </dgm:t>
    </dgm:pt>
    <dgm:pt modelId="{C78FA73E-47F4-468D-B95E-39A015A1C522}" type="parTrans" cxnId="{40F3E17A-6DCB-44E1-A697-B5AE03D26870}">
      <dgm:prSet/>
      <dgm:spPr/>
      <dgm:t>
        <a:bodyPr/>
        <a:lstStyle/>
        <a:p>
          <a:endParaRPr lang="zh-CN" altLang="en-US"/>
        </a:p>
      </dgm:t>
    </dgm:pt>
    <dgm:pt modelId="{AE19360F-04DE-4BD2-A451-161336B95008}" type="sibTrans" cxnId="{40F3E17A-6DCB-44E1-A697-B5AE03D26870}">
      <dgm:prSet/>
      <dgm:spPr/>
      <dgm:t>
        <a:bodyPr/>
        <a:lstStyle/>
        <a:p>
          <a:endParaRPr lang="zh-CN" altLang="en-US"/>
        </a:p>
      </dgm:t>
    </dgm:pt>
    <dgm:pt modelId="{77760445-B576-42DC-BA94-68CAB2C40985}">
      <dgm:prSet phldrT="[文本]" custT="1"/>
      <dgm:spPr/>
      <dgm:t>
        <a:bodyPr/>
        <a:lstStyle/>
        <a:p>
          <a:r>
            <a:rPr lang="en-US" altLang="zh-CN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9</a:t>
          </a:r>
          <a:r>
            <a:rPr lang="zh-CN" altLang="en-US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：</a:t>
          </a:r>
          <a:r>
            <a:rPr lang="en-US" altLang="zh-CN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00-18</a:t>
          </a:r>
          <a:r>
            <a:rPr lang="zh-CN" altLang="en-US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：</a:t>
          </a:r>
          <a:r>
            <a:rPr lang="en-US" altLang="zh-CN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00</a:t>
          </a:r>
          <a:endParaRPr lang="zh-CN" altLang="en-US" sz="3600" b="0" dirty="0">
            <a:solidFill>
              <a:schemeClr val="bg1"/>
            </a:solidFill>
            <a:latin typeface="黑体" pitchFamily="49" charset="-122"/>
            <a:ea typeface="黑体" pitchFamily="49" charset="-122"/>
            <a:cs typeface="Estrangelo Edessa" pitchFamily="66" charset="0"/>
          </a:endParaRPr>
        </a:p>
      </dgm:t>
    </dgm:pt>
    <dgm:pt modelId="{B779E485-A585-4C18-8FCC-8DCA66B6747B}" type="parTrans" cxnId="{085B5CFF-248A-4A18-87C4-4C4A5855B263}">
      <dgm:prSet/>
      <dgm:spPr/>
      <dgm:t>
        <a:bodyPr/>
        <a:lstStyle/>
        <a:p>
          <a:endParaRPr lang="zh-CN" altLang="en-US"/>
        </a:p>
      </dgm:t>
    </dgm:pt>
    <dgm:pt modelId="{3227DCF4-6271-4DB1-88C2-EE44D388154B}" type="sibTrans" cxnId="{085B5CFF-248A-4A18-87C4-4C4A5855B263}">
      <dgm:prSet/>
      <dgm:spPr/>
      <dgm:t>
        <a:bodyPr/>
        <a:lstStyle/>
        <a:p>
          <a:endParaRPr lang="zh-CN" altLang="en-US"/>
        </a:p>
      </dgm:t>
    </dgm:pt>
    <dgm:pt modelId="{C7EC243A-BF56-43BA-BD0F-DA3A5EF79D1A}">
      <dgm:prSet phldrT="[文本]" custT="1"/>
      <dgm:spPr/>
      <dgm:t>
        <a:bodyPr/>
        <a:lstStyle/>
        <a:p>
          <a:r>
            <a:rPr lang="en-US" altLang="zh-CN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12</a:t>
          </a:r>
          <a:r>
            <a:rPr lang="zh-CN" altLang="en-US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：</a:t>
          </a:r>
          <a:r>
            <a:rPr lang="en-US" altLang="zh-CN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00-13</a:t>
          </a:r>
          <a:r>
            <a:rPr lang="zh-CN" altLang="en-US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：</a:t>
          </a:r>
          <a:r>
            <a:rPr lang="en-US" altLang="zh-CN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30</a:t>
          </a:r>
          <a:r>
            <a:rPr lang="zh-CN" altLang="en-US" sz="1600" b="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为休息时间</a:t>
          </a:r>
          <a:endParaRPr lang="zh-CN" altLang="en-US" sz="1600" b="0" dirty="0">
            <a:solidFill>
              <a:schemeClr val="bg1"/>
            </a:solidFill>
            <a:latin typeface="黑体" pitchFamily="49" charset="-122"/>
            <a:ea typeface="黑体" pitchFamily="49" charset="-122"/>
            <a:cs typeface="Estrangelo Edessa" pitchFamily="66" charset="0"/>
          </a:endParaRPr>
        </a:p>
      </dgm:t>
    </dgm:pt>
    <dgm:pt modelId="{5B3A5CB3-0D62-4E13-9C45-362C3CEA596D}" type="parTrans" cxnId="{A3FD39C9-6029-46D1-AFB7-EFC9DA0584CE}">
      <dgm:prSet/>
      <dgm:spPr/>
      <dgm:t>
        <a:bodyPr/>
        <a:lstStyle/>
        <a:p>
          <a:endParaRPr lang="zh-CN" altLang="en-US"/>
        </a:p>
      </dgm:t>
    </dgm:pt>
    <dgm:pt modelId="{6711A74C-4DDE-4CA4-A316-0C13586E37BA}" type="sibTrans" cxnId="{A3FD39C9-6029-46D1-AFB7-EFC9DA0584CE}">
      <dgm:prSet/>
      <dgm:spPr/>
      <dgm:t>
        <a:bodyPr/>
        <a:lstStyle/>
        <a:p>
          <a:endParaRPr lang="zh-CN" altLang="en-US"/>
        </a:p>
      </dgm:t>
    </dgm:pt>
    <dgm:pt modelId="{89D94810-0872-4BC0-B6B9-5EC3F5A48154}" type="pres">
      <dgm:prSet presAssocID="{83EB687F-AB17-47E0-A185-24CCB2B3B2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8E70827-E1AD-4227-9661-25C2FD0CB12A}" type="pres">
      <dgm:prSet presAssocID="{D73D75FD-573D-4062-A794-37ACBD0C635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EF3154-765C-4427-B42D-466DA89F667D}" type="pres">
      <dgm:prSet presAssocID="{6194927A-3EF1-40BC-8B78-764849CB9C72}" presName="sibTrans" presStyleCnt="0"/>
      <dgm:spPr/>
    </dgm:pt>
    <dgm:pt modelId="{2A4648EB-8925-41E6-8634-1D73E82E7726}" type="pres">
      <dgm:prSet presAssocID="{BF414DE7-01CD-42F4-88A1-C664BB095915}" presName="node" presStyleLbl="node1" presStyleIdx="1" presStyleCnt="2" custLinFactNeighborX="1440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4AAC614-D792-4586-8C19-29FB40B4115C}" type="presOf" srcId="{77760445-B576-42DC-BA94-68CAB2C40985}" destId="{2A4648EB-8925-41E6-8634-1D73E82E7726}" srcOrd="0" destOrd="1" presId="urn:microsoft.com/office/officeart/2005/8/layout/hList6"/>
    <dgm:cxn modelId="{75D83985-2762-48A3-A071-76F68A845DB7}" type="presOf" srcId="{247348D4-1F10-4A4A-8C35-0C8BA96FD470}" destId="{58E70827-E1AD-4227-9661-25C2FD0CB12A}" srcOrd="0" destOrd="1" presId="urn:microsoft.com/office/officeart/2005/8/layout/hList6"/>
    <dgm:cxn modelId="{085B5CFF-248A-4A18-87C4-4C4A5855B263}" srcId="{BF414DE7-01CD-42F4-88A1-C664BB095915}" destId="{77760445-B576-42DC-BA94-68CAB2C40985}" srcOrd="0" destOrd="0" parTransId="{B779E485-A585-4C18-8FCC-8DCA66B6747B}" sibTransId="{3227DCF4-6271-4DB1-88C2-EE44D388154B}"/>
    <dgm:cxn modelId="{40B8A8BF-9398-4DE4-893D-6892437A0379}" type="presOf" srcId="{BF414DE7-01CD-42F4-88A1-C664BB095915}" destId="{2A4648EB-8925-41E6-8634-1D73E82E7726}" srcOrd="0" destOrd="0" presId="urn:microsoft.com/office/officeart/2005/8/layout/hList6"/>
    <dgm:cxn modelId="{A3878023-DBF2-4849-A12E-636C1E1F5E56}" srcId="{83EB687F-AB17-47E0-A185-24CCB2B3B203}" destId="{D73D75FD-573D-4062-A794-37ACBD0C6354}" srcOrd="0" destOrd="0" parTransId="{DE4FE078-9271-4D2E-958F-2352FF79D6A7}" sibTransId="{6194927A-3EF1-40BC-8B78-764849CB9C72}"/>
    <dgm:cxn modelId="{B077E54E-EEBA-43F9-A686-382E306AE329}" type="presOf" srcId="{D73D75FD-573D-4062-A794-37ACBD0C6354}" destId="{58E70827-E1AD-4227-9661-25C2FD0CB12A}" srcOrd="0" destOrd="0" presId="urn:microsoft.com/office/officeart/2005/8/layout/hList6"/>
    <dgm:cxn modelId="{A3FD39C9-6029-46D1-AFB7-EFC9DA0584CE}" srcId="{BF414DE7-01CD-42F4-88A1-C664BB095915}" destId="{C7EC243A-BF56-43BA-BD0F-DA3A5EF79D1A}" srcOrd="1" destOrd="0" parTransId="{5B3A5CB3-0D62-4E13-9C45-362C3CEA596D}" sibTransId="{6711A74C-4DDE-4CA4-A316-0C13586E37BA}"/>
    <dgm:cxn modelId="{2F62FF74-8724-4245-8F0A-97776E196313}" srcId="{D73D75FD-573D-4062-A794-37ACBD0C6354}" destId="{247348D4-1F10-4A4A-8C35-0C8BA96FD470}" srcOrd="0" destOrd="0" parTransId="{16AD52B2-FA96-4294-97E3-90D108D1F89F}" sibTransId="{6DFB453B-DD75-4460-9AE4-D1845E164B8C}"/>
    <dgm:cxn modelId="{40F3E17A-6DCB-44E1-A697-B5AE03D26870}" srcId="{83EB687F-AB17-47E0-A185-24CCB2B3B203}" destId="{BF414DE7-01CD-42F4-88A1-C664BB095915}" srcOrd="1" destOrd="0" parTransId="{C78FA73E-47F4-468D-B95E-39A015A1C522}" sibTransId="{AE19360F-04DE-4BD2-A451-161336B95008}"/>
    <dgm:cxn modelId="{D33CFAD2-ED1F-4238-9E2A-30A45BE02B29}" type="presOf" srcId="{83EB687F-AB17-47E0-A185-24CCB2B3B203}" destId="{89D94810-0872-4BC0-B6B9-5EC3F5A48154}" srcOrd="0" destOrd="0" presId="urn:microsoft.com/office/officeart/2005/8/layout/hList6"/>
    <dgm:cxn modelId="{13F46265-186D-41BD-AB94-D131E595BC74}" type="presOf" srcId="{C7EC243A-BF56-43BA-BD0F-DA3A5EF79D1A}" destId="{2A4648EB-8925-41E6-8634-1D73E82E7726}" srcOrd="0" destOrd="2" presId="urn:microsoft.com/office/officeart/2005/8/layout/hList6"/>
    <dgm:cxn modelId="{A3B797D3-881C-4B25-B3B9-EE791ECEC8A7}" type="presParOf" srcId="{89D94810-0872-4BC0-B6B9-5EC3F5A48154}" destId="{58E70827-E1AD-4227-9661-25C2FD0CB12A}" srcOrd="0" destOrd="0" presId="urn:microsoft.com/office/officeart/2005/8/layout/hList6"/>
    <dgm:cxn modelId="{3EB51832-D32B-468A-BBBB-B9B782072E87}" type="presParOf" srcId="{89D94810-0872-4BC0-B6B9-5EC3F5A48154}" destId="{0FEF3154-765C-4427-B42D-466DA89F667D}" srcOrd="1" destOrd="0" presId="urn:microsoft.com/office/officeart/2005/8/layout/hList6"/>
    <dgm:cxn modelId="{2AE69DBB-A061-4194-98BD-118107205CAB}" type="presParOf" srcId="{89D94810-0872-4BC0-B6B9-5EC3F5A48154}" destId="{2A4648EB-8925-41E6-8634-1D73E82E7726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A68D55F-D8D6-4560-80DF-CE1203736E1E}">
      <dsp:nvSpPr>
        <dsp:cNvPr id="0" name=""/>
        <dsp:cNvSpPr/>
      </dsp:nvSpPr>
      <dsp:spPr>
        <a:xfrm>
          <a:off x="2068055" y="426279"/>
          <a:ext cx="330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282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24174" y="470194"/>
        <a:ext cx="18044" cy="3608"/>
      </dsp:txXfrm>
    </dsp:sp>
    <dsp:sp modelId="{E27266A0-2535-4E50-9321-8A99158FEFA1}">
      <dsp:nvSpPr>
        <dsp:cNvPr id="0" name=""/>
        <dsp:cNvSpPr/>
      </dsp:nvSpPr>
      <dsp:spPr>
        <a:xfrm>
          <a:off x="500800" y="1282"/>
          <a:ext cx="1569054" cy="9414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itchFamily="34" charset="-122"/>
              <a:ea typeface="微软雅黑" pitchFamily="34" charset="-122"/>
            </a:rPr>
            <a:t>收集员工资料</a:t>
          </a:r>
          <a:endParaRPr lang="zh-CN" altLang="en-US" sz="1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500800" y="1282"/>
        <a:ext cx="1569054" cy="941432"/>
      </dsp:txXfrm>
    </dsp:sp>
    <dsp:sp modelId="{C321E71E-1008-46CF-B3D5-FFF65CB61E8D}">
      <dsp:nvSpPr>
        <dsp:cNvPr id="0" name=""/>
        <dsp:cNvSpPr/>
      </dsp:nvSpPr>
      <dsp:spPr>
        <a:xfrm>
          <a:off x="1285328" y="940915"/>
          <a:ext cx="1929937" cy="330282"/>
        </a:xfrm>
        <a:custGeom>
          <a:avLst/>
          <a:gdLst/>
          <a:ahLst/>
          <a:cxnLst/>
          <a:rect l="0" t="0" r="0" b="0"/>
          <a:pathLst>
            <a:path>
              <a:moveTo>
                <a:pt x="1929937" y="0"/>
              </a:moveTo>
              <a:lnTo>
                <a:pt x="1929937" y="182241"/>
              </a:lnTo>
              <a:lnTo>
                <a:pt x="0" y="182241"/>
              </a:lnTo>
              <a:lnTo>
                <a:pt x="0" y="330282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01212" y="1104252"/>
        <a:ext cx="98169" cy="3608"/>
      </dsp:txXfrm>
    </dsp:sp>
    <dsp:sp modelId="{AB22DDA7-DE01-4A0A-A7F5-E71A64685B9B}">
      <dsp:nvSpPr>
        <dsp:cNvPr id="0" name=""/>
        <dsp:cNvSpPr/>
      </dsp:nvSpPr>
      <dsp:spPr>
        <a:xfrm>
          <a:off x="2430738" y="1282"/>
          <a:ext cx="1569054" cy="9414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itchFamily="34" charset="-122"/>
              <a:ea typeface="微软雅黑" pitchFamily="34" charset="-122"/>
            </a:rPr>
            <a:t>讲解</a:t>
          </a:r>
          <a:r>
            <a:rPr lang="en-US" altLang="zh-CN" sz="1400" b="1" kern="1200" dirty="0" smtClean="0">
              <a:latin typeface="微软雅黑" pitchFamily="34" charset="-122"/>
              <a:ea typeface="微软雅黑" pitchFamily="34" charset="-122"/>
            </a:rPr>
            <a:t>PPT</a:t>
          </a:r>
          <a:endParaRPr lang="zh-CN" altLang="en-US" sz="1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30738" y="1282"/>
        <a:ext cx="1569054" cy="941432"/>
      </dsp:txXfrm>
    </dsp:sp>
    <dsp:sp modelId="{395C30FB-A927-4653-8184-DED77EC7F2EC}">
      <dsp:nvSpPr>
        <dsp:cNvPr id="0" name=""/>
        <dsp:cNvSpPr/>
      </dsp:nvSpPr>
      <dsp:spPr>
        <a:xfrm>
          <a:off x="2068055" y="1728594"/>
          <a:ext cx="330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282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224174" y="1772510"/>
        <a:ext cx="18044" cy="3608"/>
      </dsp:txXfrm>
    </dsp:sp>
    <dsp:sp modelId="{3DB3DE3D-45AC-4809-8F36-9C76FB927D55}">
      <dsp:nvSpPr>
        <dsp:cNvPr id="0" name=""/>
        <dsp:cNvSpPr/>
      </dsp:nvSpPr>
      <dsp:spPr>
        <a:xfrm>
          <a:off x="500800" y="1303598"/>
          <a:ext cx="1569054" cy="9414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itchFamily="34" charset="-122"/>
              <a:ea typeface="微软雅黑" pitchFamily="34" charset="-122"/>
            </a:rPr>
            <a:t>参观公司</a:t>
          </a:r>
          <a:endParaRPr lang="zh-CN" altLang="en-US" sz="1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500800" y="1303598"/>
        <a:ext cx="1569054" cy="941432"/>
      </dsp:txXfrm>
    </dsp:sp>
    <dsp:sp modelId="{64E085E7-833E-4627-B71C-345D7543BDBE}">
      <dsp:nvSpPr>
        <dsp:cNvPr id="0" name=""/>
        <dsp:cNvSpPr/>
      </dsp:nvSpPr>
      <dsp:spPr>
        <a:xfrm>
          <a:off x="2430738" y="1303598"/>
          <a:ext cx="1569054" cy="9414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itchFamily="34" charset="-122"/>
              <a:ea typeface="微软雅黑" pitchFamily="34" charset="-122"/>
            </a:rPr>
            <a:t>进入工位</a:t>
          </a:r>
          <a:endParaRPr lang="zh-CN" altLang="en-US" sz="1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30738" y="1303598"/>
        <a:ext cx="1569054" cy="94143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AADD3AD-D32D-4F1A-80A7-E731A520FAC7}">
      <dsp:nvSpPr>
        <dsp:cNvPr id="0" name=""/>
        <dsp:cNvSpPr/>
      </dsp:nvSpPr>
      <dsp:spPr>
        <a:xfrm>
          <a:off x="1182731" y="1335069"/>
          <a:ext cx="874897" cy="8748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黑体" pitchFamily="49" charset="-122"/>
              <a:ea typeface="黑体" pitchFamily="49" charset="-122"/>
            </a:rPr>
            <a:t>事假</a:t>
          </a:r>
          <a:endParaRPr lang="zh-CN" altLang="en-US" sz="2300" kern="1200" dirty="0">
            <a:latin typeface="黑体" pitchFamily="49" charset="-122"/>
            <a:ea typeface="黑体" pitchFamily="49" charset="-122"/>
          </a:endParaRPr>
        </a:p>
      </dsp:txBody>
      <dsp:txXfrm>
        <a:off x="1182731" y="1335069"/>
        <a:ext cx="874897" cy="874897"/>
      </dsp:txXfrm>
    </dsp:sp>
    <dsp:sp modelId="{C6D5F720-2CF9-49C8-8AAE-492C2C7FB276}">
      <dsp:nvSpPr>
        <dsp:cNvPr id="0" name=""/>
        <dsp:cNvSpPr/>
      </dsp:nvSpPr>
      <dsp:spPr>
        <a:xfrm rot="11700000">
          <a:off x="403094" y="1424163"/>
          <a:ext cx="764585" cy="24934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00BE2-9CE0-4E3A-AF06-E69E3B95D4F9}">
      <dsp:nvSpPr>
        <dsp:cNvPr id="0" name=""/>
        <dsp:cNvSpPr/>
      </dsp:nvSpPr>
      <dsp:spPr>
        <a:xfrm>
          <a:off x="544" y="1117430"/>
          <a:ext cx="831152" cy="6649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无薪</a:t>
          </a:r>
          <a:endParaRPr lang="zh-CN" alt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sp:txBody>
      <dsp:txXfrm>
        <a:off x="544" y="1117430"/>
        <a:ext cx="831152" cy="664921"/>
      </dsp:txXfrm>
    </dsp:sp>
    <dsp:sp modelId="{91978634-34DF-49F6-AF09-1E212D4DDE1D}">
      <dsp:nvSpPr>
        <dsp:cNvPr id="0" name=""/>
        <dsp:cNvSpPr/>
      </dsp:nvSpPr>
      <dsp:spPr>
        <a:xfrm rot="14700000">
          <a:off x="872642" y="864576"/>
          <a:ext cx="764585" cy="249345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50304-D139-4BE6-AF16-41491838A843}">
      <dsp:nvSpPr>
        <dsp:cNvPr id="0" name=""/>
        <dsp:cNvSpPr/>
      </dsp:nvSpPr>
      <dsp:spPr>
        <a:xfrm>
          <a:off x="677795" y="310313"/>
          <a:ext cx="831152" cy="6649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请假单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677795" y="310313"/>
        <a:ext cx="831152" cy="664921"/>
      </dsp:txXfrm>
    </dsp:sp>
    <dsp:sp modelId="{3F0135C8-9209-4396-92DB-7E1CD056BD83}">
      <dsp:nvSpPr>
        <dsp:cNvPr id="0" name=""/>
        <dsp:cNvSpPr/>
      </dsp:nvSpPr>
      <dsp:spPr>
        <a:xfrm rot="17700000">
          <a:off x="1603131" y="864576"/>
          <a:ext cx="764585" cy="249345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5B265-3838-4101-A9D0-94AFF5E38F71}">
      <dsp:nvSpPr>
        <dsp:cNvPr id="0" name=""/>
        <dsp:cNvSpPr/>
      </dsp:nvSpPr>
      <dsp:spPr>
        <a:xfrm>
          <a:off x="1731411" y="310313"/>
          <a:ext cx="831152" cy="6649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黑体" pitchFamily="49" charset="-122"/>
              <a:ea typeface="黑体" pitchFamily="49" charset="-122"/>
            </a:rPr>
            <a:t>提前一天申请</a:t>
          </a:r>
          <a:endParaRPr lang="zh-CN" altLang="en-US" sz="1400" kern="1200" dirty="0">
            <a:latin typeface="黑体" pitchFamily="49" charset="-122"/>
            <a:ea typeface="黑体" pitchFamily="49" charset="-122"/>
          </a:endParaRPr>
        </a:p>
      </dsp:txBody>
      <dsp:txXfrm>
        <a:off x="1731411" y="310313"/>
        <a:ext cx="831152" cy="664921"/>
      </dsp:txXfrm>
    </dsp:sp>
    <dsp:sp modelId="{4A947B43-CA0D-4425-810A-10ED9A1E6BDC}">
      <dsp:nvSpPr>
        <dsp:cNvPr id="0" name=""/>
        <dsp:cNvSpPr/>
      </dsp:nvSpPr>
      <dsp:spPr>
        <a:xfrm rot="20700000">
          <a:off x="2072680" y="1424163"/>
          <a:ext cx="764585" cy="249345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19BB9-2FAD-43D8-B059-690F3DC8BF9E}">
      <dsp:nvSpPr>
        <dsp:cNvPr id="0" name=""/>
        <dsp:cNvSpPr/>
      </dsp:nvSpPr>
      <dsp:spPr>
        <a:xfrm>
          <a:off x="2408663" y="1117430"/>
          <a:ext cx="831152" cy="6649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黑体" pitchFamily="49" charset="-122"/>
              <a:ea typeface="黑体" pitchFamily="49" charset="-122"/>
            </a:rPr>
            <a:t>按小时计算</a:t>
          </a:r>
          <a:endParaRPr lang="zh-CN" altLang="en-US" sz="1400" kern="1200" dirty="0">
            <a:latin typeface="黑体" pitchFamily="49" charset="-122"/>
            <a:ea typeface="黑体" pitchFamily="49" charset="-122"/>
          </a:endParaRPr>
        </a:p>
      </dsp:txBody>
      <dsp:txXfrm>
        <a:off x="2408663" y="1117430"/>
        <a:ext cx="831152" cy="664921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848B0E6-FF4C-4F51-9634-A9CA342D4ADD}">
      <dsp:nvSpPr>
        <dsp:cNvPr id="0" name=""/>
        <dsp:cNvSpPr/>
      </dsp:nvSpPr>
      <dsp:spPr>
        <a:xfrm>
          <a:off x="983320" y="1165582"/>
          <a:ext cx="1057695" cy="9984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黑体" pitchFamily="49" charset="-122"/>
              <a:ea typeface="黑体" pitchFamily="49" charset="-122"/>
            </a:rPr>
            <a:t>病假</a:t>
          </a:r>
          <a:endParaRPr lang="zh-CN" altLang="en-US" sz="2800" kern="1200" dirty="0">
            <a:latin typeface="黑体" pitchFamily="49" charset="-122"/>
            <a:ea typeface="黑体" pitchFamily="49" charset="-122"/>
          </a:endParaRPr>
        </a:p>
      </dsp:txBody>
      <dsp:txXfrm>
        <a:off x="983320" y="1165582"/>
        <a:ext cx="1057695" cy="998404"/>
      </dsp:txXfrm>
    </dsp:sp>
    <dsp:sp modelId="{A656A38D-C80C-493A-90CC-2815AD4E458E}">
      <dsp:nvSpPr>
        <dsp:cNvPr id="0" name=""/>
        <dsp:cNvSpPr/>
      </dsp:nvSpPr>
      <dsp:spPr>
        <a:xfrm rot="11700000">
          <a:off x="378127" y="1325173"/>
          <a:ext cx="601716" cy="23272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6E869-CAD7-491B-923D-8052CF51428B}">
      <dsp:nvSpPr>
        <dsp:cNvPr id="0" name=""/>
        <dsp:cNvSpPr/>
      </dsp:nvSpPr>
      <dsp:spPr>
        <a:xfrm>
          <a:off x="507" y="1053369"/>
          <a:ext cx="775742" cy="6205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黑体" pitchFamily="49" charset="-122"/>
              <a:ea typeface="黑体" pitchFamily="49" charset="-122"/>
            </a:rPr>
            <a:t>请假单</a:t>
          </a:r>
          <a:endParaRPr lang="zh-CN" altLang="en-US" sz="1700" kern="1200" dirty="0">
            <a:latin typeface="黑体" pitchFamily="49" charset="-122"/>
            <a:ea typeface="黑体" pitchFamily="49" charset="-122"/>
          </a:endParaRPr>
        </a:p>
      </dsp:txBody>
      <dsp:txXfrm>
        <a:off x="507" y="1053369"/>
        <a:ext cx="775742" cy="620593"/>
      </dsp:txXfrm>
    </dsp:sp>
    <dsp:sp modelId="{387CBDE3-F066-4F5A-89B1-483F91C5D882}">
      <dsp:nvSpPr>
        <dsp:cNvPr id="0" name=""/>
        <dsp:cNvSpPr/>
      </dsp:nvSpPr>
      <dsp:spPr>
        <a:xfrm rot="14700000">
          <a:off x="840615" y="776328"/>
          <a:ext cx="623038" cy="23272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3CE00-5073-48BC-BC2B-1A578E1BA586}">
      <dsp:nvSpPr>
        <dsp:cNvPr id="0" name=""/>
        <dsp:cNvSpPr/>
      </dsp:nvSpPr>
      <dsp:spPr>
        <a:xfrm>
          <a:off x="632609" y="300060"/>
          <a:ext cx="775742" cy="620593"/>
        </a:xfrm>
        <a:prstGeom prst="roundRect">
          <a:avLst>
            <a:gd name="adj" fmla="val 1000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黑体" pitchFamily="49" charset="-122"/>
              <a:ea typeface="黑体" pitchFamily="49" charset="-122"/>
            </a:rPr>
            <a:t>尽量提前申请</a:t>
          </a:r>
          <a:endParaRPr lang="zh-CN" altLang="en-US" sz="1400" kern="1200" dirty="0">
            <a:latin typeface="黑体" pitchFamily="49" charset="-122"/>
            <a:ea typeface="黑体" pitchFamily="49" charset="-122"/>
          </a:endParaRPr>
        </a:p>
      </dsp:txBody>
      <dsp:txXfrm>
        <a:off x="632609" y="300060"/>
        <a:ext cx="775742" cy="620593"/>
      </dsp:txXfrm>
    </dsp:sp>
    <dsp:sp modelId="{A330FC61-E675-4B5A-97D9-83078D74BE65}">
      <dsp:nvSpPr>
        <dsp:cNvPr id="0" name=""/>
        <dsp:cNvSpPr/>
      </dsp:nvSpPr>
      <dsp:spPr>
        <a:xfrm rot="17700000">
          <a:off x="1560682" y="776328"/>
          <a:ext cx="623038" cy="23272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F3EA8-547F-4232-959D-69FD95814C93}">
      <dsp:nvSpPr>
        <dsp:cNvPr id="0" name=""/>
        <dsp:cNvSpPr/>
      </dsp:nvSpPr>
      <dsp:spPr>
        <a:xfrm>
          <a:off x="1615984" y="300060"/>
          <a:ext cx="775742" cy="620593"/>
        </a:xfrm>
        <a:prstGeom prst="roundRect">
          <a:avLst>
            <a:gd name="adj" fmla="val 1000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病休</a:t>
          </a:r>
          <a:endParaRPr lang="en-US" altLang="zh-CN" sz="1600" b="1" kern="1200" dirty="0" smtClean="0">
            <a:solidFill>
              <a:srgbClr val="7030A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证明</a:t>
          </a:r>
          <a:endParaRPr lang="zh-CN" altLang="en-US" sz="1600" b="1" kern="1200" dirty="0">
            <a:solidFill>
              <a:srgbClr val="7030A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sp:txBody>
      <dsp:txXfrm>
        <a:off x="1615984" y="300060"/>
        <a:ext cx="775742" cy="620593"/>
      </dsp:txXfrm>
    </dsp:sp>
    <dsp:sp modelId="{C1CE3A4F-DD78-4F4A-8FD0-7090EAB56B8E}">
      <dsp:nvSpPr>
        <dsp:cNvPr id="0" name=""/>
        <dsp:cNvSpPr/>
      </dsp:nvSpPr>
      <dsp:spPr>
        <a:xfrm rot="20700000">
          <a:off x="2044491" y="1325173"/>
          <a:ext cx="601716" cy="23272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6C768-108C-41C7-B595-AE4A215FCBD1}">
      <dsp:nvSpPr>
        <dsp:cNvPr id="0" name=""/>
        <dsp:cNvSpPr/>
      </dsp:nvSpPr>
      <dsp:spPr>
        <a:xfrm>
          <a:off x="2248085" y="1053369"/>
          <a:ext cx="775742" cy="620593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黑体" pitchFamily="49" charset="-122"/>
              <a:ea typeface="黑体" pitchFamily="49" charset="-122"/>
            </a:rPr>
            <a:t>按小时计算</a:t>
          </a:r>
          <a:endParaRPr lang="zh-CN" altLang="en-US" sz="1400" kern="1200" dirty="0">
            <a:latin typeface="黑体" pitchFamily="49" charset="-122"/>
            <a:ea typeface="黑体" pitchFamily="49" charset="-122"/>
          </a:endParaRPr>
        </a:p>
      </dsp:txBody>
      <dsp:txXfrm>
        <a:off x="2248085" y="1053369"/>
        <a:ext cx="775742" cy="620593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50AE13A-AB2E-40C0-92FE-9FA4A45EC3DE}">
      <dsp:nvSpPr>
        <dsp:cNvPr id="0" name=""/>
        <dsp:cNvSpPr/>
      </dsp:nvSpPr>
      <dsp:spPr>
        <a:xfrm>
          <a:off x="0" y="583505"/>
          <a:ext cx="4920208" cy="14843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863" tIns="180000" rIns="38186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200" kern="1200" dirty="0">
            <a:solidFill>
              <a:schemeClr val="accent4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4</a:t>
          </a:r>
          <a:r>
            <a:rPr lang="zh-CN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小时（含）以内：带薪</a:t>
          </a:r>
          <a:endParaRPr lang="zh-CN" altLang="en-US" sz="1400" kern="1200" dirty="0">
            <a:solidFill>
              <a:schemeClr val="accent4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半天＜时间＜</a:t>
          </a:r>
          <a:r>
            <a:rPr lang="en-US" altLang="zh-CN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10</a:t>
          </a:r>
          <a:r>
            <a:rPr lang="zh-CN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天：</a:t>
          </a:r>
          <a:r>
            <a:rPr lang="en-US" altLang="zh-CN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=</a:t>
          </a:r>
          <a:r>
            <a:rPr lang="zh-CN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（月工资</a:t>
          </a:r>
          <a:r>
            <a:rPr lang="en-US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/21.75</a:t>
          </a:r>
          <a:r>
            <a:rPr lang="zh-CN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天</a:t>
          </a:r>
          <a:r>
            <a:rPr lang="en-US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/8</a:t>
          </a:r>
          <a:r>
            <a:rPr lang="zh-CN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小时）</a:t>
          </a:r>
          <a:r>
            <a:rPr lang="en-US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*</a:t>
          </a:r>
          <a:r>
            <a:rPr lang="zh-CN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请假时间*</a:t>
          </a:r>
          <a:r>
            <a:rPr lang="en-US" altLang="zh-CN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50%</a:t>
          </a:r>
          <a:endParaRPr lang="zh-CN" altLang="en-US" sz="1400" kern="1200" dirty="0">
            <a:solidFill>
              <a:schemeClr val="accent4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时间≥</a:t>
          </a:r>
          <a:r>
            <a:rPr lang="en-US" altLang="zh-CN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10</a:t>
          </a:r>
          <a:r>
            <a:rPr lang="zh-CN" altLang="en-US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天：不低于成都最低工资标准的</a:t>
          </a:r>
          <a:r>
            <a:rPr lang="en-US" altLang="zh-CN" sz="14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80%</a:t>
          </a:r>
          <a:endParaRPr lang="zh-CN" altLang="en-US" sz="1400" kern="1200" dirty="0">
            <a:solidFill>
              <a:schemeClr val="accent4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sp:txBody>
      <dsp:txXfrm>
        <a:off x="0" y="583505"/>
        <a:ext cx="4920208" cy="1484371"/>
      </dsp:txXfrm>
    </dsp:sp>
    <dsp:sp modelId="{B5AE77D3-473F-469A-9A59-2C7CCB280DB8}">
      <dsp:nvSpPr>
        <dsp:cNvPr id="0" name=""/>
        <dsp:cNvSpPr/>
      </dsp:nvSpPr>
      <dsp:spPr>
        <a:xfrm>
          <a:off x="144016" y="419687"/>
          <a:ext cx="3444145" cy="3484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181" tIns="0" rIns="13018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itchFamily="34" charset="-122"/>
              <a:ea typeface="微软雅黑" pitchFamily="34" charset="-122"/>
            </a:rPr>
            <a:t>病假</a:t>
          </a:r>
          <a:endParaRPr lang="zh-CN" altLang="en-US" sz="1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4016" y="419687"/>
        <a:ext cx="3444145" cy="348434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50AE13A-AB2E-40C0-92FE-9FA4A45EC3DE}">
      <dsp:nvSpPr>
        <dsp:cNvPr id="0" name=""/>
        <dsp:cNvSpPr/>
      </dsp:nvSpPr>
      <dsp:spPr>
        <a:xfrm>
          <a:off x="0" y="196872"/>
          <a:ext cx="4896544" cy="6472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026" tIns="391782" rIns="38002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latin typeface="黑体" pitchFamily="49" charset="-122"/>
              <a:ea typeface="黑体" pitchFamily="49" charset="-122"/>
            </a:rPr>
            <a:t>扣款金额</a:t>
          </a:r>
          <a:r>
            <a:rPr lang="en-US" altLang="zh-CN" sz="1400" kern="1200" dirty="0" smtClean="0">
              <a:latin typeface="黑体" pitchFamily="49" charset="-122"/>
              <a:ea typeface="黑体" pitchFamily="49" charset="-122"/>
            </a:rPr>
            <a:t>=</a:t>
          </a:r>
          <a:r>
            <a:rPr lang="zh-CN" altLang="en-US" sz="1400" kern="1200" dirty="0" smtClean="0">
              <a:latin typeface="黑体" pitchFamily="49" charset="-122"/>
              <a:ea typeface="黑体" pitchFamily="49" charset="-122"/>
            </a:rPr>
            <a:t>（月工资</a:t>
          </a:r>
          <a:r>
            <a:rPr lang="en-US" altLang="en-US" sz="1400" kern="1200" dirty="0" smtClean="0">
              <a:latin typeface="黑体" pitchFamily="49" charset="-122"/>
              <a:ea typeface="黑体" pitchFamily="49" charset="-122"/>
            </a:rPr>
            <a:t>/21.75</a:t>
          </a:r>
          <a:r>
            <a:rPr lang="zh-CN" altLang="en-US" sz="1400" kern="1200" dirty="0" smtClean="0">
              <a:latin typeface="黑体" pitchFamily="49" charset="-122"/>
              <a:ea typeface="黑体" pitchFamily="49" charset="-122"/>
            </a:rPr>
            <a:t>天</a:t>
          </a:r>
          <a:r>
            <a:rPr lang="en-US" altLang="en-US" sz="1400" kern="1200" dirty="0" smtClean="0">
              <a:latin typeface="黑体" pitchFamily="49" charset="-122"/>
              <a:ea typeface="黑体" pitchFamily="49" charset="-122"/>
            </a:rPr>
            <a:t>/8</a:t>
          </a:r>
          <a:r>
            <a:rPr lang="zh-CN" altLang="en-US" sz="1400" kern="1200" dirty="0" smtClean="0">
              <a:latin typeface="黑体" pitchFamily="49" charset="-122"/>
              <a:ea typeface="黑体" pitchFamily="49" charset="-122"/>
            </a:rPr>
            <a:t>小时）</a:t>
          </a:r>
          <a:r>
            <a:rPr lang="en-US" altLang="en-US" sz="1400" kern="1200" dirty="0" smtClean="0">
              <a:latin typeface="黑体" pitchFamily="49" charset="-122"/>
              <a:ea typeface="黑体" pitchFamily="49" charset="-122"/>
            </a:rPr>
            <a:t>*</a:t>
          </a:r>
          <a:r>
            <a:rPr lang="zh-CN" altLang="en-US" sz="1400" kern="1200" dirty="0" smtClean="0">
              <a:latin typeface="黑体" pitchFamily="49" charset="-122"/>
              <a:ea typeface="黑体" pitchFamily="49" charset="-122"/>
            </a:rPr>
            <a:t>请假时间*</a:t>
          </a:r>
          <a:r>
            <a:rPr lang="en-US" altLang="zh-CN" sz="1400" kern="1200" dirty="0" smtClean="0">
              <a:latin typeface="黑体" pitchFamily="49" charset="-122"/>
              <a:ea typeface="黑体" pitchFamily="49" charset="-122"/>
            </a:rPr>
            <a:t>2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0" y="196872"/>
        <a:ext cx="4896544" cy="647228"/>
      </dsp:txXfrm>
    </dsp:sp>
    <dsp:sp modelId="{B5AE77D3-473F-469A-9A59-2C7CCB280DB8}">
      <dsp:nvSpPr>
        <dsp:cNvPr id="0" name=""/>
        <dsp:cNvSpPr/>
      </dsp:nvSpPr>
      <dsp:spPr>
        <a:xfrm>
          <a:off x="144015" y="86334"/>
          <a:ext cx="3424233" cy="3385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54" tIns="0" rIns="12955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itchFamily="34" charset="-122"/>
              <a:ea typeface="微软雅黑" pitchFamily="34" charset="-122"/>
            </a:rPr>
            <a:t>扣款公式</a:t>
          </a:r>
          <a:endParaRPr lang="zh-CN" altLang="en-US" sz="1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44015" y="86334"/>
        <a:ext cx="3424233" cy="338586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9715112-6C74-4D5D-9723-35D67E04C7CE}">
      <dsp:nvSpPr>
        <dsp:cNvPr id="0" name=""/>
        <dsp:cNvSpPr/>
      </dsp:nvSpPr>
      <dsp:spPr>
        <a:xfrm rot="5400000">
          <a:off x="4135872" y="-1052564"/>
          <a:ext cx="476286" cy="411672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黑体" pitchFamily="49" charset="-122"/>
              <a:ea typeface="黑体" pitchFamily="49" charset="-122"/>
            </a:rPr>
            <a:t>前提：入职后领结婚证；入职时间满半年</a:t>
          </a:r>
          <a:endParaRPr lang="zh-CN" altLang="en-US" sz="1200" kern="1200" dirty="0">
            <a:latin typeface="黑体" pitchFamily="49" charset="-122"/>
            <a:ea typeface="黑体" pitchFamily="49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黑体" pitchFamily="49" charset="-122"/>
              <a:ea typeface="黑体" pitchFamily="49" charset="-122"/>
            </a:rPr>
            <a:t>时间：</a:t>
          </a:r>
          <a:r>
            <a:rPr lang="en-US" altLang="zh-CN" sz="1200" kern="1200" dirty="0" smtClean="0">
              <a:latin typeface="黑体" pitchFamily="49" charset="-122"/>
              <a:ea typeface="黑体" pitchFamily="49" charset="-122"/>
            </a:rPr>
            <a:t>3</a:t>
          </a:r>
          <a:r>
            <a:rPr lang="zh-CN" altLang="en-US" sz="1200" kern="1200" dirty="0" smtClean="0">
              <a:latin typeface="黑体" pitchFamily="49" charset="-122"/>
              <a:ea typeface="黑体" pitchFamily="49" charset="-122"/>
            </a:rPr>
            <a:t>个工作日</a:t>
          </a:r>
          <a:r>
            <a:rPr lang="en-US" altLang="zh-CN" sz="1200" kern="1200" dirty="0" smtClean="0">
              <a:latin typeface="黑体" pitchFamily="49" charset="-122"/>
              <a:ea typeface="黑体" pitchFamily="49" charset="-122"/>
            </a:rPr>
            <a:t>+5</a:t>
          </a:r>
          <a:r>
            <a:rPr lang="zh-CN" altLang="en-US" sz="1200" kern="1200" dirty="0" smtClean="0">
              <a:latin typeface="黑体" pitchFamily="49" charset="-122"/>
              <a:ea typeface="黑体" pitchFamily="49" charset="-122"/>
            </a:rPr>
            <a:t>个工作日福利休假</a:t>
          </a:r>
          <a:endParaRPr lang="zh-CN" altLang="en-US" sz="1200" kern="1200" dirty="0">
            <a:latin typeface="黑体" pitchFamily="49" charset="-122"/>
            <a:ea typeface="黑体" pitchFamily="49" charset="-122"/>
          </a:endParaRPr>
        </a:p>
      </dsp:txBody>
      <dsp:txXfrm rot="5400000">
        <a:off x="4135872" y="-1052564"/>
        <a:ext cx="476286" cy="4116720"/>
      </dsp:txXfrm>
    </dsp:sp>
    <dsp:sp modelId="{ECB922C0-4E3D-4CEB-80A9-A9C10BEE5B47}">
      <dsp:nvSpPr>
        <dsp:cNvPr id="0" name=""/>
        <dsp:cNvSpPr/>
      </dsp:nvSpPr>
      <dsp:spPr>
        <a:xfrm>
          <a:off x="0" y="708116"/>
          <a:ext cx="2315655" cy="5953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婚假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0" y="708116"/>
        <a:ext cx="2315655" cy="595357"/>
      </dsp:txXfrm>
    </dsp:sp>
    <dsp:sp modelId="{1AA625B1-56CB-4092-99A5-ECA7454566BB}">
      <dsp:nvSpPr>
        <dsp:cNvPr id="0" name=""/>
        <dsp:cNvSpPr/>
      </dsp:nvSpPr>
      <dsp:spPr>
        <a:xfrm rot="5400000">
          <a:off x="4163974" y="-324188"/>
          <a:ext cx="420082" cy="4116720"/>
        </a:xfrm>
        <a:prstGeom prst="round2Same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latin typeface="黑体" pitchFamily="49" charset="-122"/>
              <a:ea typeface="黑体" pitchFamily="49" charset="-122"/>
            </a:rPr>
            <a:t>顺产</a:t>
          </a:r>
          <a:r>
            <a:rPr lang="en-US" altLang="zh-CN" sz="1200" kern="1200" dirty="0" smtClean="0"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200" kern="1200" dirty="0" smtClean="0">
              <a:latin typeface="黑体" pitchFamily="49" charset="-122"/>
              <a:ea typeface="黑体" pitchFamily="49" charset="-122"/>
            </a:rPr>
            <a:t>难产：均为</a:t>
          </a:r>
          <a:r>
            <a:rPr lang="en-US" altLang="zh-CN" sz="1200" kern="1200" dirty="0" smtClean="0">
              <a:latin typeface="黑体" pitchFamily="49" charset="-122"/>
              <a:ea typeface="黑体" pitchFamily="49" charset="-122"/>
            </a:rPr>
            <a:t>15</a:t>
          </a:r>
          <a:r>
            <a:rPr lang="zh-CN" altLang="en-US" sz="1200" kern="1200" dirty="0" smtClean="0">
              <a:latin typeface="黑体" pitchFamily="49" charset="-122"/>
              <a:ea typeface="黑体" pitchFamily="49" charset="-122"/>
            </a:rPr>
            <a:t>天（自然日）</a:t>
          </a:r>
          <a:endParaRPr lang="zh-CN" altLang="en-US" sz="1200" kern="1200" dirty="0">
            <a:latin typeface="黑体" pitchFamily="49" charset="-122"/>
            <a:ea typeface="黑体" pitchFamily="49" charset="-122"/>
          </a:endParaRPr>
        </a:p>
      </dsp:txBody>
      <dsp:txXfrm rot="5400000">
        <a:off x="4163974" y="-324188"/>
        <a:ext cx="420082" cy="4116720"/>
      </dsp:txXfrm>
    </dsp:sp>
    <dsp:sp modelId="{2F1A8ADF-2331-4B0D-89B0-4FB8E0A86D07}">
      <dsp:nvSpPr>
        <dsp:cNvPr id="0" name=""/>
        <dsp:cNvSpPr/>
      </dsp:nvSpPr>
      <dsp:spPr>
        <a:xfrm>
          <a:off x="0" y="1440155"/>
          <a:ext cx="2315655" cy="588031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陪产假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0" y="1440155"/>
        <a:ext cx="2315655" cy="588031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9715112-6C74-4D5D-9723-35D67E04C7CE}">
      <dsp:nvSpPr>
        <dsp:cNvPr id="0" name=""/>
        <dsp:cNvSpPr/>
      </dsp:nvSpPr>
      <dsp:spPr>
        <a:xfrm rot="5400000">
          <a:off x="4135872" y="-1567758"/>
          <a:ext cx="476286" cy="411672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按国家规定执行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 rot="5400000">
        <a:off x="4135872" y="-1567758"/>
        <a:ext cx="476286" cy="4116720"/>
      </dsp:txXfrm>
    </dsp:sp>
    <dsp:sp modelId="{ECB922C0-4E3D-4CEB-80A9-A9C10BEE5B47}">
      <dsp:nvSpPr>
        <dsp:cNvPr id="0" name=""/>
        <dsp:cNvSpPr/>
      </dsp:nvSpPr>
      <dsp:spPr>
        <a:xfrm>
          <a:off x="0" y="192922"/>
          <a:ext cx="2315655" cy="5953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法定节假日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0" y="192922"/>
        <a:ext cx="2315655" cy="595357"/>
      </dsp:txXfrm>
    </dsp:sp>
    <dsp:sp modelId="{1AA625B1-56CB-4092-99A5-ECA7454566BB}">
      <dsp:nvSpPr>
        <dsp:cNvPr id="0" name=""/>
        <dsp:cNvSpPr/>
      </dsp:nvSpPr>
      <dsp:spPr>
        <a:xfrm rot="5400000">
          <a:off x="3726647" y="-324188"/>
          <a:ext cx="1294735" cy="4116720"/>
        </a:xfrm>
        <a:prstGeom prst="round2Same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3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年以内：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个工作日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3-5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年：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年假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+2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天福利休假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5-10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年：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年假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+4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日福利休假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入职满半年即可开始休假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有效期：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1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年半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 rot="5400000">
        <a:off x="3726647" y="-324188"/>
        <a:ext cx="1294735" cy="4116720"/>
      </dsp:txXfrm>
    </dsp:sp>
    <dsp:sp modelId="{2F1A8ADF-2331-4B0D-89B0-4FB8E0A86D07}">
      <dsp:nvSpPr>
        <dsp:cNvPr id="0" name=""/>
        <dsp:cNvSpPr/>
      </dsp:nvSpPr>
      <dsp:spPr>
        <a:xfrm>
          <a:off x="0" y="924961"/>
          <a:ext cx="2315655" cy="1618419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年休假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0" y="924961"/>
        <a:ext cx="2315655" cy="1618419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9715112-6C74-4D5D-9723-35D67E04C7CE}">
      <dsp:nvSpPr>
        <dsp:cNvPr id="0" name=""/>
        <dsp:cNvSpPr/>
      </dsp:nvSpPr>
      <dsp:spPr>
        <a:xfrm rot="5400000">
          <a:off x="4135872" y="-1567758"/>
          <a:ext cx="476286" cy="411672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按国家规定执行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 rot="5400000">
        <a:off x="4135872" y="-1567758"/>
        <a:ext cx="476286" cy="4116720"/>
      </dsp:txXfrm>
    </dsp:sp>
    <dsp:sp modelId="{ECB922C0-4E3D-4CEB-80A9-A9C10BEE5B47}">
      <dsp:nvSpPr>
        <dsp:cNvPr id="0" name=""/>
        <dsp:cNvSpPr/>
      </dsp:nvSpPr>
      <dsp:spPr>
        <a:xfrm>
          <a:off x="0" y="192922"/>
          <a:ext cx="2315655" cy="5953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法定节假日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0" y="192922"/>
        <a:ext cx="2315655" cy="595357"/>
      </dsp:txXfrm>
    </dsp:sp>
    <dsp:sp modelId="{1AA625B1-56CB-4092-99A5-ECA7454566BB}">
      <dsp:nvSpPr>
        <dsp:cNvPr id="0" name=""/>
        <dsp:cNvSpPr/>
      </dsp:nvSpPr>
      <dsp:spPr>
        <a:xfrm rot="5400000">
          <a:off x="3726647" y="-324188"/>
          <a:ext cx="1294735" cy="4116720"/>
        </a:xfrm>
        <a:prstGeom prst="round2Same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3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年以内：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个工作日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3-5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年：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年假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+2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天福利休假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5-10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年：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5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年假</a:t>
          </a:r>
          <a:r>
            <a:rPr lang="en-US" altLang="zh-CN" sz="1600" kern="1200" dirty="0" smtClean="0">
              <a:latin typeface="黑体" pitchFamily="49" charset="-122"/>
              <a:ea typeface="黑体" pitchFamily="49" charset="-122"/>
            </a:rPr>
            <a:t>+4</a:t>
          </a: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日福利休假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入职满半年即可开始休假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 rot="5400000">
        <a:off x="3726647" y="-324188"/>
        <a:ext cx="1294735" cy="4116720"/>
      </dsp:txXfrm>
    </dsp:sp>
    <dsp:sp modelId="{2F1A8ADF-2331-4B0D-89B0-4FB8E0A86D07}">
      <dsp:nvSpPr>
        <dsp:cNvPr id="0" name=""/>
        <dsp:cNvSpPr/>
      </dsp:nvSpPr>
      <dsp:spPr>
        <a:xfrm>
          <a:off x="0" y="924961"/>
          <a:ext cx="2315655" cy="1618419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年休假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0" y="924961"/>
        <a:ext cx="2315655" cy="1618419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A9EE3E7-9141-4B1D-ADEC-2D0D35904E0B}">
      <dsp:nvSpPr>
        <dsp:cNvPr id="0" name=""/>
        <dsp:cNvSpPr/>
      </dsp:nvSpPr>
      <dsp:spPr>
        <a:xfrm>
          <a:off x="0" y="308190"/>
          <a:ext cx="5400600" cy="22639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47" tIns="249936" rIns="41914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0" kern="120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公司为每月</a:t>
          </a:r>
          <a:r>
            <a:rPr lang="en-US" altLang="zh-CN" sz="2000" b="0" kern="1200" dirty="0" smtClean="0">
              <a:solidFill>
                <a:srgbClr val="C0504D"/>
              </a:solidFill>
              <a:latin typeface="Stencil" pitchFamily="82" charset="0"/>
              <a:ea typeface="黑体" pitchFamily="49" charset="-122"/>
            </a:rPr>
            <a:t>15</a:t>
          </a:r>
          <a:r>
            <a:rPr lang="zh-CN" altLang="en-US" sz="1600" b="0" kern="120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日前入职的员工购买当月社保、公积金；</a:t>
          </a:r>
          <a:endParaRPr lang="zh-CN" altLang="en-US" sz="1600" b="0" kern="1200" dirty="0">
            <a:solidFill>
              <a:srgbClr val="C0504D"/>
            </a:solidFill>
            <a:latin typeface="黑体" pitchFamily="49" charset="-122"/>
            <a:ea typeface="黑体" pitchFamily="49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0" kern="1200" dirty="0" smtClean="0">
              <a:solidFill>
                <a:srgbClr val="C0504D"/>
              </a:solidFill>
              <a:latin typeface="Stencil" pitchFamily="82" charset="0"/>
              <a:ea typeface="黑体" pitchFamily="49" charset="-122"/>
            </a:rPr>
            <a:t>15</a:t>
          </a:r>
          <a:r>
            <a:rPr lang="zh-CN" altLang="en-US" sz="1600" b="0" kern="120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日后入职的，社保、公积金将从下月购买。</a:t>
          </a:r>
          <a:endParaRPr lang="zh-CN" altLang="en-US" sz="1600" b="0" kern="1200" dirty="0">
            <a:solidFill>
              <a:srgbClr val="C0504D"/>
            </a:solidFill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0" kern="120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每月</a:t>
          </a:r>
          <a:r>
            <a:rPr lang="en-US" altLang="zh-CN" sz="2000" b="0" kern="1200" dirty="0" smtClean="0">
              <a:solidFill>
                <a:srgbClr val="C0504D"/>
              </a:solidFill>
              <a:latin typeface="Stencil" pitchFamily="82" charset="0"/>
              <a:ea typeface="黑体" pitchFamily="49" charset="-122"/>
            </a:rPr>
            <a:t>15</a:t>
          </a:r>
          <a:r>
            <a:rPr lang="zh-CN" altLang="en-US" sz="1600" b="0" kern="120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日后离职的，购买当月社保金，反之，则从上月停缴。</a:t>
          </a:r>
          <a:endParaRPr lang="zh-CN" altLang="en-US" sz="1600" b="0" kern="1200" dirty="0">
            <a:solidFill>
              <a:srgbClr val="C0504D"/>
            </a:solidFill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1" kern="120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注：</a:t>
          </a:r>
          <a:r>
            <a:rPr lang="zh-CN" altLang="en-US" sz="1600" b="0" kern="1200" dirty="0" smtClean="0">
              <a:solidFill>
                <a:srgbClr val="C0504D"/>
              </a:solidFill>
              <a:latin typeface="黑体" pitchFamily="49" charset="-122"/>
              <a:ea typeface="黑体" pitchFamily="49" charset="-122"/>
            </a:rPr>
            <a:t>若需公司代为补缴社保、公积金的，个人自费全部金额。</a:t>
          </a:r>
          <a:endParaRPr lang="zh-CN" altLang="en-US" sz="1600" b="0" kern="1200" dirty="0">
            <a:solidFill>
              <a:srgbClr val="C0504D"/>
            </a:solidFill>
            <a:latin typeface="黑体" pitchFamily="49" charset="-122"/>
            <a:ea typeface="黑体" pitchFamily="49" charset="-122"/>
          </a:endParaRPr>
        </a:p>
      </dsp:txBody>
      <dsp:txXfrm>
        <a:off x="0" y="308190"/>
        <a:ext cx="5400600" cy="2263939"/>
      </dsp:txXfrm>
    </dsp:sp>
    <dsp:sp modelId="{2810A09F-E3F5-4DB1-96F1-255346CC808F}">
      <dsp:nvSpPr>
        <dsp:cNvPr id="0" name=""/>
        <dsp:cNvSpPr/>
      </dsp:nvSpPr>
      <dsp:spPr>
        <a:xfrm>
          <a:off x="168768" y="41310"/>
          <a:ext cx="3780420" cy="4664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891" tIns="0" rIns="14289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黑体" pitchFamily="49" charset="-122"/>
              <a:ea typeface="黑体" pitchFamily="49" charset="-122"/>
            </a:rPr>
            <a:t>社保、公积金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168768" y="41310"/>
        <a:ext cx="3780420" cy="466406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767A4D-B154-48C3-919D-A2528538282E}">
      <dsp:nvSpPr>
        <dsp:cNvPr id="0" name=""/>
        <dsp:cNvSpPr/>
      </dsp:nvSpPr>
      <dsp:spPr>
        <a:xfrm>
          <a:off x="0" y="14184"/>
          <a:ext cx="6096000" cy="2156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770636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工作日：工作日：标准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20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元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餐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人，晚上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8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：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00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后离开公司可报销</a:t>
          </a:r>
          <a:endParaRPr lang="zh-CN" altLang="en-US" sz="1600" kern="1200" dirty="0">
            <a:solidFill>
              <a:schemeClr val="accent3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周末：标准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25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元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餐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人。上午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10:00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后来，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18:00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前离开的，可报销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次费用；上午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10:00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前来，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19:00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后离开的，可报销</a:t>
          </a:r>
          <a:r>
            <a:rPr lang="en-US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2</a:t>
          </a:r>
          <a:r>
            <a:rPr lang="zh-CN" altLang="en-US" sz="16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次费用（请注意上下班打卡）</a:t>
          </a:r>
        </a:p>
      </dsp:txBody>
      <dsp:txXfrm>
        <a:off x="0" y="14184"/>
        <a:ext cx="6096000" cy="2156175"/>
      </dsp:txXfrm>
    </dsp:sp>
    <dsp:sp modelId="{EC5CDBB3-1295-48D5-98EA-29F197D32159}">
      <dsp:nvSpPr>
        <dsp:cNvPr id="0" name=""/>
        <dsp:cNvSpPr/>
      </dsp:nvSpPr>
      <dsp:spPr>
        <a:xfrm>
          <a:off x="504056" y="250577"/>
          <a:ext cx="4267200" cy="35622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加班餐费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504056" y="250577"/>
        <a:ext cx="4267200" cy="356223"/>
      </dsp:txXfrm>
    </dsp:sp>
    <dsp:sp modelId="{C85ACA21-CBE3-4811-A788-1C9DD9ED5725}">
      <dsp:nvSpPr>
        <dsp:cNvPr id="0" name=""/>
        <dsp:cNvSpPr/>
      </dsp:nvSpPr>
      <dsp:spPr>
        <a:xfrm>
          <a:off x="0" y="1970448"/>
          <a:ext cx="6096000" cy="13694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770636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晚上</a:t>
          </a:r>
          <a:r>
            <a:rPr lang="en-US" altLang="en-US" sz="1600" b="1" kern="12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21:30</a:t>
          </a:r>
          <a:r>
            <a:rPr lang="zh-CN" altLang="en-US" sz="1600" kern="12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后离开公司可报销加班打车费用；若打出租车，需凭出租车票据实报实销，</a:t>
          </a:r>
          <a:r>
            <a:rPr lang="en-US" altLang="en-US" sz="1600" kern="12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50</a:t>
          </a:r>
          <a:r>
            <a:rPr lang="zh-CN" altLang="en-US" sz="1600" kern="12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元</a:t>
          </a:r>
          <a:r>
            <a:rPr lang="en-US" altLang="en-US" sz="1600" kern="12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1600" kern="12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人上限补贴。</a:t>
          </a:r>
          <a:endParaRPr lang="zh-CN" altLang="en-US" sz="1600" kern="1200" dirty="0">
            <a:solidFill>
              <a:schemeClr val="accent5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sp:txBody>
      <dsp:txXfrm>
        <a:off x="0" y="1970448"/>
        <a:ext cx="6096000" cy="1369462"/>
      </dsp:txXfrm>
    </dsp:sp>
    <dsp:sp modelId="{DAB5BF75-DC72-4EA3-8A09-BE46BAB1EFFC}">
      <dsp:nvSpPr>
        <dsp:cNvPr id="0" name=""/>
        <dsp:cNvSpPr/>
      </dsp:nvSpPr>
      <dsp:spPr>
        <a:xfrm>
          <a:off x="557335" y="2108818"/>
          <a:ext cx="4267200" cy="352258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加班车费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557335" y="2108818"/>
        <a:ext cx="4267200" cy="352258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E55C953-BE66-4CE1-9A72-D7BD401C581E}">
      <dsp:nvSpPr>
        <dsp:cNvPr id="0" name=""/>
        <dsp:cNvSpPr/>
      </dsp:nvSpPr>
      <dsp:spPr>
        <a:xfrm>
          <a:off x="0" y="354059"/>
          <a:ext cx="5832648" cy="385875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b="1" kern="1200" dirty="0" smtClean="0">
            <a:solidFill>
              <a:schemeClr val="bg1"/>
            </a:solidFill>
            <a:latin typeface="黑体" pitchFamily="49" charset="-122"/>
            <a:ea typeface="黑体" pitchFamily="49" charset="-122"/>
          </a:endParaRPr>
        </a:p>
      </dsp:txBody>
      <dsp:txXfrm>
        <a:off x="0" y="354059"/>
        <a:ext cx="5832648" cy="385875"/>
      </dsp:txXfrm>
    </dsp:sp>
    <dsp:sp modelId="{65F0D06D-661D-4447-8373-12663A4AEC93}">
      <dsp:nvSpPr>
        <dsp:cNvPr id="0" name=""/>
        <dsp:cNvSpPr/>
      </dsp:nvSpPr>
      <dsp:spPr>
        <a:xfrm>
          <a:off x="2847" y="661351"/>
          <a:ext cx="1942317" cy="15816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400" b="1" kern="1200" dirty="0" smtClean="0">
              <a:solidFill>
                <a:schemeClr val="accent6">
                  <a:lumMod val="75000"/>
                </a:schemeClr>
              </a:solidFill>
              <a:effectLst/>
              <a:latin typeface="微软雅黑" pitchFamily="34" charset="-122"/>
              <a:ea typeface="微软雅黑" pitchFamily="34" charset="-122"/>
            </a:rPr>
            <a:t>婚庆及生育礼金</a:t>
          </a:r>
          <a:endParaRPr lang="en-US" altLang="zh-CN" sz="700" b="1" kern="1200" dirty="0" smtClean="0">
            <a:solidFill>
              <a:schemeClr val="accent6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b="1" kern="12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 员工结婚或生育（第一胎）后，将结婚证或婴儿出生证明给行政人事部报备，公司将给予</a:t>
          </a:r>
          <a:r>
            <a:rPr lang="en-US" altLang="zh-CN" sz="1050" b="1" kern="12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600</a:t>
          </a:r>
          <a:r>
            <a:rPr lang="zh-CN" altLang="en-US" sz="1050" b="1" kern="12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元礼金。</a:t>
          </a:r>
          <a:endParaRPr lang="en-US" altLang="zh-CN" sz="1050" b="1" kern="1200" dirty="0" smtClean="0">
            <a:solidFill>
              <a:schemeClr val="accent6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847" y="661351"/>
        <a:ext cx="1942317" cy="1581671"/>
      </dsp:txXfrm>
    </dsp:sp>
    <dsp:sp modelId="{5BDAD2C2-BD01-4BE7-9EC1-2032A7F03E61}">
      <dsp:nvSpPr>
        <dsp:cNvPr id="0" name=""/>
        <dsp:cNvSpPr/>
      </dsp:nvSpPr>
      <dsp:spPr>
        <a:xfrm>
          <a:off x="1945165" y="661351"/>
          <a:ext cx="1942317" cy="15816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员工生日关怀</a:t>
          </a:r>
          <a:endParaRPr lang="en-US" altLang="zh-CN" sz="1400" b="1" kern="1200" dirty="0" smtClean="0">
            <a:solidFill>
              <a:schemeClr val="accent6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b="1" kern="12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根据员工身份证上的出生日期，公司为每位过生的员工准备一份礼品。</a:t>
          </a:r>
        </a:p>
      </dsp:txBody>
      <dsp:txXfrm>
        <a:off x="1945165" y="661351"/>
        <a:ext cx="1942317" cy="1581671"/>
      </dsp:txXfrm>
    </dsp:sp>
    <dsp:sp modelId="{82594168-F00A-463C-A0FB-88C4795C555C}">
      <dsp:nvSpPr>
        <dsp:cNvPr id="0" name=""/>
        <dsp:cNvSpPr/>
      </dsp:nvSpPr>
      <dsp:spPr>
        <a:xfrm>
          <a:off x="3888434" y="659643"/>
          <a:ext cx="1942317" cy="15816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accent6">
                  <a:lumMod val="75000"/>
                </a:schemeClr>
              </a:solidFill>
              <a:effectLst/>
              <a:latin typeface="微软雅黑" pitchFamily="34" charset="-122"/>
              <a:ea typeface="微软雅黑" pitchFamily="34" charset="-122"/>
            </a:rPr>
            <a:t>节日福利</a:t>
          </a:r>
          <a:endParaRPr lang="en-US" altLang="zh-CN" sz="1400" b="1" kern="1200" dirty="0" smtClean="0">
            <a:solidFill>
              <a:schemeClr val="accent6">
                <a:lumMod val="75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50" b="1" kern="12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rPr>
            <a:t>部分节日会发放节日礼金或应节礼品一份。</a:t>
          </a:r>
          <a:endParaRPr lang="en-US" altLang="zh-CN" sz="1050" b="1" kern="1200" dirty="0" smtClean="0">
            <a:solidFill>
              <a:schemeClr val="accent6">
                <a:lumMod val="75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888434" y="659643"/>
        <a:ext cx="1942317" cy="1581671"/>
      </dsp:txXfrm>
    </dsp:sp>
    <dsp:sp modelId="{09DC8FDD-38B5-4F47-B114-1A0EAE6AE74A}">
      <dsp:nvSpPr>
        <dsp:cNvPr id="0" name=""/>
        <dsp:cNvSpPr/>
      </dsp:nvSpPr>
      <dsp:spPr>
        <a:xfrm>
          <a:off x="0" y="2243023"/>
          <a:ext cx="5832648" cy="175741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A2AD136-868A-49A4-AE2E-A7B82B72B69F}">
      <dsp:nvSpPr>
        <dsp:cNvPr id="0" name=""/>
        <dsp:cNvSpPr/>
      </dsp:nvSpPr>
      <dsp:spPr>
        <a:xfrm>
          <a:off x="369691" y="0"/>
          <a:ext cx="4189838" cy="17859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42548-5B30-478F-87A2-372E1B74E741}">
      <dsp:nvSpPr>
        <dsp:cNvPr id="0" name=""/>
        <dsp:cNvSpPr/>
      </dsp:nvSpPr>
      <dsp:spPr>
        <a:xfrm>
          <a:off x="862613" y="535785"/>
          <a:ext cx="1478766" cy="7143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介绍部门成员</a:t>
          </a:r>
          <a:endParaRPr lang="zh-CN" altLang="en-US" sz="1400" b="1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62613" y="535785"/>
        <a:ext cx="1478766" cy="714380"/>
      </dsp:txXfrm>
    </dsp:sp>
    <dsp:sp modelId="{57C84EDD-CC4C-41BE-A881-EAD915B9AB29}">
      <dsp:nvSpPr>
        <dsp:cNvPr id="0" name=""/>
        <dsp:cNvSpPr/>
      </dsp:nvSpPr>
      <dsp:spPr>
        <a:xfrm>
          <a:off x="2587841" y="535785"/>
          <a:ext cx="1478766" cy="7143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安排工作任务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587841" y="535785"/>
        <a:ext cx="1478766" cy="714380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A9EE3E7-9141-4B1D-ADEC-2D0D35904E0B}">
      <dsp:nvSpPr>
        <dsp:cNvPr id="0" name=""/>
        <dsp:cNvSpPr/>
      </dsp:nvSpPr>
      <dsp:spPr>
        <a:xfrm>
          <a:off x="0" y="453216"/>
          <a:ext cx="6408712" cy="16264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387" tIns="562356" rIns="497387" bIns="99568" numCol="1" spcCol="1270" anchor="b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部门聚餐：各部门活动经费将按照每人每月</a:t>
          </a:r>
          <a:r>
            <a:rPr lang="en-US" altLang="en-US" sz="14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50</a:t>
          </a:r>
          <a:r>
            <a:rPr lang="zh-CN" altLang="en-US" sz="14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元的标准实施，经费可以累积。</a:t>
          </a:r>
          <a:endParaRPr lang="zh-CN" altLang="en-US" sz="1100" b="1" kern="1200" dirty="0" smtClean="0">
            <a:solidFill>
              <a:schemeClr val="accent5"/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4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兴趣小组</a:t>
          </a:r>
          <a:r>
            <a:rPr lang="zh-CN" altLang="en-US" sz="14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：公司将组建相关兴趣小组，如足球、羽毛球、乒乓球等兴趣协会，公司为其活动开展提供少量经费支持。</a:t>
          </a:r>
        </a:p>
      </dsp:txBody>
      <dsp:txXfrm>
        <a:off x="0" y="453216"/>
        <a:ext cx="6408712" cy="1626452"/>
      </dsp:txXfrm>
    </dsp:sp>
    <dsp:sp modelId="{2810A09F-E3F5-4DB1-96F1-255346CC808F}">
      <dsp:nvSpPr>
        <dsp:cNvPr id="0" name=""/>
        <dsp:cNvSpPr/>
      </dsp:nvSpPr>
      <dsp:spPr>
        <a:xfrm>
          <a:off x="360041" y="288036"/>
          <a:ext cx="4486098" cy="3630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564" tIns="0" rIns="169564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黑体" pitchFamily="49" charset="-122"/>
              <a:ea typeface="黑体" pitchFamily="49" charset="-122"/>
            </a:rPr>
            <a:t>感情联络</a:t>
          </a:r>
        </a:p>
      </dsp:txBody>
      <dsp:txXfrm>
        <a:off x="360041" y="288036"/>
        <a:ext cx="4486098" cy="363006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AC4908B-1165-4DFE-A640-0349546B75A6}">
      <dsp:nvSpPr>
        <dsp:cNvPr id="0" name=""/>
        <dsp:cNvSpPr/>
      </dsp:nvSpPr>
      <dsp:spPr>
        <a:xfrm>
          <a:off x="0" y="113996"/>
          <a:ext cx="4248472" cy="313699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729" tIns="999744" rIns="329729" bIns="78232" numCol="1" spcCol="1270" anchor="b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100" kern="1200" dirty="0">
            <a:solidFill>
              <a:schemeClr val="accent5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100" kern="1200" dirty="0">
            <a:solidFill>
              <a:schemeClr val="accent5"/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050" kern="1200" dirty="0">
            <a:solidFill>
              <a:schemeClr val="accent5"/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050" kern="1200" dirty="0">
            <a:solidFill>
              <a:schemeClr val="accent5"/>
            </a:solidFill>
          </a:endParaRP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050" kern="1200" dirty="0">
            <a:solidFill>
              <a:schemeClr val="accent5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拓展活动：每年将有一次员工全员拓展活动。</a:t>
          </a:r>
          <a:endParaRPr lang="zh-CN" altLang="en-US" sz="140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sp:txBody>
      <dsp:txXfrm>
        <a:off x="0" y="113996"/>
        <a:ext cx="4248472" cy="3136991"/>
      </dsp:txXfrm>
    </dsp:sp>
    <dsp:sp modelId="{485B9A28-ED7A-44E9-9CA6-2CE3AFDDC6A7}">
      <dsp:nvSpPr>
        <dsp:cNvPr id="0" name=""/>
        <dsp:cNvSpPr/>
      </dsp:nvSpPr>
      <dsp:spPr>
        <a:xfrm>
          <a:off x="307861" y="0"/>
          <a:ext cx="2973930" cy="4568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407" tIns="0" rIns="11240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黑体" pitchFamily="49" charset="-122"/>
              <a:ea typeface="黑体" pitchFamily="49" charset="-122"/>
            </a:rPr>
            <a:t>拓展活动</a:t>
          </a:r>
        </a:p>
      </dsp:txBody>
      <dsp:txXfrm>
        <a:off x="307861" y="0"/>
        <a:ext cx="2973930" cy="456846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A9EE3E7-9141-4B1D-ADEC-2D0D35904E0B}">
      <dsp:nvSpPr>
        <dsp:cNvPr id="0" name=""/>
        <dsp:cNvSpPr/>
      </dsp:nvSpPr>
      <dsp:spPr>
        <a:xfrm>
          <a:off x="0" y="768832"/>
          <a:ext cx="4762512" cy="14641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9624" tIns="479044" rIns="369624" bIns="99568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健康体检</a:t>
          </a:r>
          <a:r>
            <a:rPr lang="zh-CN" altLang="en-US" sz="1400" b="0" kern="120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：公司每年为上一年度入职员工进行一次健康体检（一般为每年</a:t>
          </a:r>
          <a:r>
            <a:rPr lang="en-US" altLang="zh-CN" sz="1400" b="0" kern="120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6</a:t>
          </a:r>
          <a:r>
            <a:rPr lang="zh-CN" altLang="en-US" sz="1400" b="0" kern="120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月）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意外险（部分员工）</a:t>
          </a:r>
          <a:r>
            <a:rPr lang="zh-CN" altLang="en-US" sz="1400" b="0" kern="1200" dirty="0" smtClean="0">
              <a:solidFill>
                <a:schemeClr val="accent5"/>
              </a:solidFill>
              <a:latin typeface="黑体" pitchFamily="49" charset="-122"/>
              <a:ea typeface="黑体" pitchFamily="49" charset="-122"/>
            </a:rPr>
            <a:t>：公司会为经常公事外出或出差的同事购买意外险</a:t>
          </a:r>
        </a:p>
      </dsp:txBody>
      <dsp:txXfrm>
        <a:off x="0" y="768832"/>
        <a:ext cx="4762512" cy="1464162"/>
      </dsp:txXfrm>
    </dsp:sp>
    <dsp:sp modelId="{2810A09F-E3F5-4DB1-96F1-255346CC808F}">
      <dsp:nvSpPr>
        <dsp:cNvPr id="0" name=""/>
        <dsp:cNvSpPr/>
      </dsp:nvSpPr>
      <dsp:spPr>
        <a:xfrm>
          <a:off x="214315" y="476929"/>
          <a:ext cx="3333758" cy="451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008" tIns="0" rIns="12600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黑体" pitchFamily="49" charset="-122"/>
              <a:ea typeface="黑体" pitchFamily="49" charset="-122"/>
            </a:rPr>
            <a:t>保健</a:t>
          </a:r>
          <a:r>
            <a:rPr lang="zh-CN" sz="1600" b="1" kern="1200" dirty="0" smtClean="0">
              <a:latin typeface="黑体" pitchFamily="49" charset="-122"/>
              <a:ea typeface="黑体" pitchFamily="49" charset="-122"/>
            </a:rPr>
            <a:t>福利</a:t>
          </a:r>
          <a:endParaRPr lang="zh-CN" altLang="en-US" sz="1600" b="1" kern="1200" dirty="0" smtClean="0">
            <a:latin typeface="黑体" pitchFamily="49" charset="-122"/>
            <a:ea typeface="黑体" pitchFamily="49" charset="-122"/>
          </a:endParaRPr>
        </a:p>
      </dsp:txBody>
      <dsp:txXfrm>
        <a:off x="214315" y="476929"/>
        <a:ext cx="3333758" cy="451953"/>
      </dsp:txXfrm>
    </dsp:sp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3C3D82-4F4D-4D62-BA1C-3663B228354A}">
      <dsp:nvSpPr>
        <dsp:cNvPr id="0" name=""/>
        <dsp:cNvSpPr/>
      </dsp:nvSpPr>
      <dsp:spPr>
        <a:xfrm>
          <a:off x="2414" y="0"/>
          <a:ext cx="2285847" cy="2880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转正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14" y="0"/>
        <a:ext cx="2285847" cy="288032"/>
      </dsp:txXfrm>
    </dsp:sp>
    <dsp:sp modelId="{9170B6ED-B638-474C-9D42-A74055D6FB98}">
      <dsp:nvSpPr>
        <dsp:cNvPr id="0" name=""/>
        <dsp:cNvSpPr/>
      </dsp:nvSpPr>
      <dsp:spPr>
        <a:xfrm>
          <a:off x="2414" y="288032"/>
          <a:ext cx="2285847" cy="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>
              <a:latin typeface="微软雅黑" pitchFamily="34" charset="-122"/>
              <a:ea typeface="微软雅黑" pitchFamily="34" charset="-122"/>
            </a:rPr>
            <a:t>50%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14" y="288032"/>
        <a:ext cx="2285847" cy="0"/>
      </dsp:txXfrm>
    </dsp:sp>
    <dsp:sp modelId="{6B1B5460-E1A9-4439-A6D6-DE37ADDD7465}">
      <dsp:nvSpPr>
        <dsp:cNvPr id="0" name=""/>
        <dsp:cNvSpPr/>
      </dsp:nvSpPr>
      <dsp:spPr>
        <a:xfrm>
          <a:off x="2608281" y="0"/>
          <a:ext cx="2285847" cy="288032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满半年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608281" y="0"/>
        <a:ext cx="2285847" cy="288032"/>
      </dsp:txXfrm>
    </dsp:sp>
    <dsp:sp modelId="{0CC33D41-CB18-480F-A70C-C7FC45E7A003}">
      <dsp:nvSpPr>
        <dsp:cNvPr id="0" name=""/>
        <dsp:cNvSpPr/>
      </dsp:nvSpPr>
      <dsp:spPr>
        <a:xfrm>
          <a:off x="2608281" y="288032"/>
          <a:ext cx="2285847" cy="0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>
              <a:latin typeface="微软雅黑" pitchFamily="34" charset="-122"/>
              <a:ea typeface="微软雅黑" pitchFamily="34" charset="-122"/>
            </a:rPr>
            <a:t>50%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608281" y="288032"/>
        <a:ext cx="2285847" cy="0"/>
      </dsp:txXfrm>
    </dsp:sp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6FCA56-DC88-4466-972C-39DB3BAECBE6}">
      <dsp:nvSpPr>
        <dsp:cNvPr id="0" name=""/>
        <dsp:cNvSpPr/>
      </dsp:nvSpPr>
      <dsp:spPr>
        <a:xfrm>
          <a:off x="2452" y="148867"/>
          <a:ext cx="2391453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专利受理奖金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52" y="148867"/>
        <a:ext cx="2391453" cy="489600"/>
      </dsp:txXfrm>
    </dsp:sp>
    <dsp:sp modelId="{000D1D73-FAF5-4C9C-939C-09CB408F2192}">
      <dsp:nvSpPr>
        <dsp:cNvPr id="0" name=""/>
        <dsp:cNvSpPr/>
      </dsp:nvSpPr>
      <dsp:spPr>
        <a:xfrm>
          <a:off x="2452" y="638467"/>
          <a:ext cx="2391453" cy="95663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500-1500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52" y="638467"/>
        <a:ext cx="2391453" cy="956632"/>
      </dsp:txXfrm>
    </dsp:sp>
    <dsp:sp modelId="{98D4FC35-3A9E-4948-9291-00DA27B029DD}">
      <dsp:nvSpPr>
        <dsp:cNvPr id="0" name=""/>
        <dsp:cNvSpPr/>
      </dsp:nvSpPr>
      <dsp:spPr>
        <a:xfrm>
          <a:off x="2728709" y="148867"/>
          <a:ext cx="2391453" cy="489600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专利授权奖金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728709" y="148867"/>
        <a:ext cx="2391453" cy="489600"/>
      </dsp:txXfrm>
    </dsp:sp>
    <dsp:sp modelId="{DC48B5BB-DC7F-47FA-87EB-E641028B39D6}">
      <dsp:nvSpPr>
        <dsp:cNvPr id="0" name=""/>
        <dsp:cNvSpPr/>
      </dsp:nvSpPr>
      <dsp:spPr>
        <a:xfrm>
          <a:off x="2728709" y="638467"/>
          <a:ext cx="2391453" cy="956632"/>
        </a:xfrm>
        <a:prstGeom prst="rect">
          <a:avLst/>
        </a:prstGeom>
        <a:solidFill>
          <a:schemeClr val="accent3">
            <a:tint val="40000"/>
            <a:alpha val="90000"/>
            <a:hueOff val="5358425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5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2000-10000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728709" y="638467"/>
        <a:ext cx="2391453" cy="956632"/>
      </dsp:txXfrm>
    </dsp:sp>
    <dsp:sp modelId="{CDE05338-701B-40F7-AAD7-EA9373638D65}">
      <dsp:nvSpPr>
        <dsp:cNvPr id="0" name=""/>
        <dsp:cNvSpPr/>
      </dsp:nvSpPr>
      <dsp:spPr>
        <a:xfrm>
          <a:off x="5454966" y="148867"/>
          <a:ext cx="2391453" cy="489600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著作权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454966" y="148867"/>
        <a:ext cx="2391453" cy="489600"/>
      </dsp:txXfrm>
    </dsp:sp>
    <dsp:sp modelId="{48327A00-6EA6-4C5E-B0AA-FBE8DD4B2053}">
      <dsp:nvSpPr>
        <dsp:cNvPr id="0" name=""/>
        <dsp:cNvSpPr/>
      </dsp:nvSpPr>
      <dsp:spPr>
        <a:xfrm>
          <a:off x="5454966" y="638467"/>
          <a:ext cx="2391453" cy="956632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软著：部门奖金</a:t>
          </a: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500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作著：个人</a:t>
          </a: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500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454966" y="638467"/>
        <a:ext cx="2391453" cy="956632"/>
      </dsp:txXfrm>
    </dsp:sp>
  </dsp:spTree>
</dsp:drawing>
</file>

<file path=ppt/diagrams/drawing2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6FCA56-DC88-4466-972C-39DB3BAECBE6}">
      <dsp:nvSpPr>
        <dsp:cNvPr id="0" name=""/>
        <dsp:cNvSpPr/>
      </dsp:nvSpPr>
      <dsp:spPr>
        <a:xfrm>
          <a:off x="2452" y="148867"/>
          <a:ext cx="2391453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专利受理奖金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52" y="148867"/>
        <a:ext cx="2391453" cy="489600"/>
      </dsp:txXfrm>
    </dsp:sp>
    <dsp:sp modelId="{000D1D73-FAF5-4C9C-939C-09CB408F2192}">
      <dsp:nvSpPr>
        <dsp:cNvPr id="0" name=""/>
        <dsp:cNvSpPr/>
      </dsp:nvSpPr>
      <dsp:spPr>
        <a:xfrm>
          <a:off x="2452" y="638467"/>
          <a:ext cx="2391453" cy="95663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500-1500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52" y="638467"/>
        <a:ext cx="2391453" cy="956632"/>
      </dsp:txXfrm>
    </dsp:sp>
    <dsp:sp modelId="{98D4FC35-3A9E-4948-9291-00DA27B029DD}">
      <dsp:nvSpPr>
        <dsp:cNvPr id="0" name=""/>
        <dsp:cNvSpPr/>
      </dsp:nvSpPr>
      <dsp:spPr>
        <a:xfrm>
          <a:off x="2728709" y="148867"/>
          <a:ext cx="2391453" cy="489600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专利授权奖金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728709" y="148867"/>
        <a:ext cx="2391453" cy="489600"/>
      </dsp:txXfrm>
    </dsp:sp>
    <dsp:sp modelId="{DC48B5BB-DC7F-47FA-87EB-E641028B39D6}">
      <dsp:nvSpPr>
        <dsp:cNvPr id="0" name=""/>
        <dsp:cNvSpPr/>
      </dsp:nvSpPr>
      <dsp:spPr>
        <a:xfrm>
          <a:off x="2728709" y="638467"/>
          <a:ext cx="2391453" cy="956632"/>
        </a:xfrm>
        <a:prstGeom prst="rect">
          <a:avLst/>
        </a:prstGeom>
        <a:solidFill>
          <a:schemeClr val="accent3">
            <a:tint val="40000"/>
            <a:alpha val="90000"/>
            <a:hueOff val="5358425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5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2000-10000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728709" y="638467"/>
        <a:ext cx="2391453" cy="956632"/>
      </dsp:txXfrm>
    </dsp:sp>
    <dsp:sp modelId="{CDE05338-701B-40F7-AAD7-EA9373638D65}">
      <dsp:nvSpPr>
        <dsp:cNvPr id="0" name=""/>
        <dsp:cNvSpPr/>
      </dsp:nvSpPr>
      <dsp:spPr>
        <a:xfrm>
          <a:off x="5454966" y="148867"/>
          <a:ext cx="2391453" cy="489600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著作权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454966" y="148867"/>
        <a:ext cx="2391453" cy="489600"/>
      </dsp:txXfrm>
    </dsp:sp>
    <dsp:sp modelId="{48327A00-6EA6-4C5E-B0AA-FBE8DD4B2053}">
      <dsp:nvSpPr>
        <dsp:cNvPr id="0" name=""/>
        <dsp:cNvSpPr/>
      </dsp:nvSpPr>
      <dsp:spPr>
        <a:xfrm>
          <a:off x="5454966" y="638467"/>
          <a:ext cx="2391453" cy="956632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软著：部门奖金</a:t>
          </a: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500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>
              <a:latin typeface="微软雅黑" pitchFamily="34" charset="-122"/>
              <a:ea typeface="微软雅黑" pitchFamily="34" charset="-122"/>
            </a:rPr>
            <a:t>作著：个人</a:t>
          </a:r>
          <a:r>
            <a:rPr lang="en-US" altLang="zh-CN" sz="1700" kern="1200" dirty="0" smtClean="0">
              <a:latin typeface="微软雅黑" pitchFamily="34" charset="-122"/>
              <a:ea typeface="微软雅黑" pitchFamily="34" charset="-122"/>
            </a:rPr>
            <a:t>500</a:t>
          </a:r>
          <a:endParaRPr lang="zh-CN" altLang="en-US" sz="17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5454966" y="638467"/>
        <a:ext cx="2391453" cy="956632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EA5C452-B882-4847-A410-F5C725E01D00}">
      <dsp:nvSpPr>
        <dsp:cNvPr id="0" name=""/>
        <dsp:cNvSpPr/>
      </dsp:nvSpPr>
      <dsp:spPr>
        <a:xfrm>
          <a:off x="0" y="187934"/>
          <a:ext cx="4536504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83" tIns="208280" rIns="35208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成都理想境界科技有限公司</a:t>
          </a:r>
          <a:endParaRPr lang="zh-CN" altLang="en-US" sz="160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成都虚拟世界科技有限公司</a:t>
          </a:r>
          <a:endParaRPr lang="zh-CN" altLang="en-US" sz="160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成都观界创宇科技有限公司</a:t>
          </a:r>
          <a:endParaRPr lang="zh-CN" altLang="en-US" sz="160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北京易讯理想科技有限公司成都分公司</a:t>
          </a:r>
          <a:endParaRPr lang="zh-CN" altLang="en-US" sz="160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sp:txBody>
      <dsp:txXfrm>
        <a:off x="0" y="187934"/>
        <a:ext cx="4536504" cy="1417500"/>
      </dsp:txXfrm>
    </dsp:sp>
    <dsp:sp modelId="{C9D15FD3-CA56-4B0A-AAE8-BE727FC12388}">
      <dsp:nvSpPr>
        <dsp:cNvPr id="0" name=""/>
        <dsp:cNvSpPr/>
      </dsp:nvSpPr>
      <dsp:spPr>
        <a:xfrm>
          <a:off x="226825" y="40334"/>
          <a:ext cx="3175552" cy="29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28" tIns="0" rIns="12002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公司名称</a:t>
          </a:r>
          <a:endParaRPr lang="zh-CN" altLang="en-US" sz="1800" b="1" kern="1200" dirty="0">
            <a:latin typeface="黑体" pitchFamily="49" charset="-122"/>
            <a:ea typeface="黑体" pitchFamily="49" charset="-122"/>
          </a:endParaRPr>
        </a:p>
      </dsp:txBody>
      <dsp:txXfrm>
        <a:off x="226825" y="40334"/>
        <a:ext cx="3175552" cy="295200"/>
      </dsp:txXfrm>
    </dsp:sp>
    <dsp:sp modelId="{0C6AC909-5E69-42B0-84A4-320C8BDF3061}">
      <dsp:nvSpPr>
        <dsp:cNvPr id="0" name=""/>
        <dsp:cNvSpPr/>
      </dsp:nvSpPr>
      <dsp:spPr>
        <a:xfrm>
          <a:off x="0" y="1807034"/>
          <a:ext cx="4536504" cy="56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83" tIns="208280" rIns="35208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成都高新区天府软件园</a:t>
          </a:r>
          <a:r>
            <a:rPr lang="en-US" altLang="zh-CN" sz="1600" kern="12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C</a:t>
          </a:r>
          <a:r>
            <a:rPr lang="zh-CN" altLang="en-US" sz="1600" kern="12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区</a:t>
          </a:r>
          <a:r>
            <a:rPr lang="en-US" altLang="zh-CN" sz="1600" kern="12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2</a:t>
          </a:r>
          <a:r>
            <a:rPr lang="zh-CN" altLang="en-US" sz="1600" kern="12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栋</a:t>
          </a:r>
          <a:r>
            <a:rPr lang="en-US" altLang="zh-CN" sz="1600" kern="12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1</a:t>
          </a:r>
          <a:r>
            <a:rPr lang="zh-CN" altLang="en-US" sz="1600" kern="1200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rPr>
            <a:t>楼</a:t>
          </a:r>
          <a:endParaRPr lang="zh-CN" altLang="en-US" sz="1600" kern="1200" dirty="0">
            <a:solidFill>
              <a:schemeClr val="accent3"/>
            </a:solidFill>
            <a:latin typeface="黑体" pitchFamily="49" charset="-122"/>
            <a:ea typeface="黑体" pitchFamily="49" charset="-122"/>
          </a:endParaRPr>
        </a:p>
      </dsp:txBody>
      <dsp:txXfrm>
        <a:off x="0" y="1807034"/>
        <a:ext cx="4536504" cy="567000"/>
      </dsp:txXfrm>
    </dsp:sp>
    <dsp:sp modelId="{216658CC-5FDB-45CF-84AE-684D1FABB677}">
      <dsp:nvSpPr>
        <dsp:cNvPr id="0" name=""/>
        <dsp:cNvSpPr/>
      </dsp:nvSpPr>
      <dsp:spPr>
        <a:xfrm>
          <a:off x="226825" y="1659434"/>
          <a:ext cx="3175552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28" tIns="0" rIns="12002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公司地址</a:t>
          </a:r>
          <a:endParaRPr lang="zh-CN" altLang="en-US" sz="1800" b="1" kern="1200" dirty="0">
            <a:latin typeface="黑体" pitchFamily="49" charset="-122"/>
            <a:ea typeface="黑体" pitchFamily="49" charset="-122"/>
          </a:endParaRPr>
        </a:p>
      </dsp:txBody>
      <dsp:txXfrm>
        <a:off x="226825" y="1659434"/>
        <a:ext cx="3175552" cy="295200"/>
      </dsp:txXfrm>
    </dsp:sp>
    <dsp:sp modelId="{5DAD19B7-5950-4665-B462-C98F081B40CD}">
      <dsp:nvSpPr>
        <dsp:cNvPr id="0" name=""/>
        <dsp:cNvSpPr/>
      </dsp:nvSpPr>
      <dsp:spPr>
        <a:xfrm>
          <a:off x="0" y="2575634"/>
          <a:ext cx="4536504" cy="48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083" tIns="208280" rIns="352083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000" b="1" kern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rPr>
            <a:t>028-83118729</a:t>
          </a:r>
          <a:endParaRPr lang="zh-CN" altLang="en-US" sz="1000" b="1" kern="1200" dirty="0">
            <a:solidFill>
              <a:schemeClr val="accent4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0" y="2575634"/>
        <a:ext cx="4536504" cy="480375"/>
      </dsp:txXfrm>
    </dsp:sp>
    <dsp:sp modelId="{5BF822D6-DEB7-4658-B091-59E9D6DE05F5}">
      <dsp:nvSpPr>
        <dsp:cNvPr id="0" name=""/>
        <dsp:cNvSpPr/>
      </dsp:nvSpPr>
      <dsp:spPr>
        <a:xfrm>
          <a:off x="226825" y="2428034"/>
          <a:ext cx="3175552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28" tIns="0" rIns="120028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kern="1200" dirty="0" smtClean="0">
              <a:latin typeface="微软雅黑" pitchFamily="34" charset="-122"/>
              <a:ea typeface="微软雅黑" pitchFamily="34" charset="-122"/>
            </a:rPr>
            <a:t>联系方式</a:t>
          </a:r>
          <a:endParaRPr lang="zh-CN" altLang="en-US" sz="1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26825" y="2428034"/>
        <a:ext cx="3175552" cy="29520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D0DE97A-101A-4CCE-923F-D1994358C9B9}">
      <dsp:nvSpPr>
        <dsp:cNvPr id="0" name=""/>
        <dsp:cNvSpPr/>
      </dsp:nvSpPr>
      <dsp:spPr>
        <a:xfrm rot="5400000">
          <a:off x="4562871" y="-1989141"/>
          <a:ext cx="561004" cy="468166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3600" b="1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3600" b="1" kern="1200" dirty="0" smtClean="0">
              <a:solidFill>
                <a:schemeClr val="accent3">
                  <a:lumMod val="75000"/>
                </a:schemeClr>
              </a:solidFill>
              <a:latin typeface="Stencil" pitchFamily="82" charset="0"/>
              <a:ea typeface="黑体" pitchFamily="49" charset="-122"/>
            </a:rPr>
            <a:t>3</a:t>
          </a:r>
          <a:r>
            <a:rPr lang="en-US" altLang="zh-CN" sz="3600" b="1" kern="1200" dirty="0" smtClean="0">
              <a:solidFill>
                <a:schemeClr val="accent3">
                  <a:lumMod val="75000"/>
                </a:schemeClr>
              </a:solidFill>
              <a:latin typeface="Broadway" pitchFamily="82" charset="0"/>
              <a:ea typeface="黑体" pitchFamily="49" charset="-122"/>
            </a:rPr>
            <a:t> </a:t>
          </a:r>
          <a:r>
            <a:rPr lang="zh-CN" altLang="en-US" sz="1400" b="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个月</a:t>
          </a:r>
          <a:endParaRPr lang="zh-CN" altLang="en-US" sz="1400" b="0" kern="1200" dirty="0">
            <a:solidFill>
              <a:schemeClr val="accent3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sp:txBody>
      <dsp:txXfrm rot="5400000">
        <a:off x="4562871" y="-1989141"/>
        <a:ext cx="561004" cy="4681664"/>
      </dsp:txXfrm>
    </dsp:sp>
    <dsp:sp modelId="{4F744C83-C007-4B14-ACDE-8B7B1686ACF8}">
      <dsp:nvSpPr>
        <dsp:cNvPr id="0" name=""/>
        <dsp:cNvSpPr/>
      </dsp:nvSpPr>
      <dsp:spPr>
        <a:xfrm>
          <a:off x="130894" y="1062"/>
          <a:ext cx="2371646" cy="701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试用期限</a:t>
          </a:r>
          <a:endParaRPr lang="zh-CN" altLang="en-US" sz="1800" b="1" kern="1200" dirty="0">
            <a:latin typeface="黑体" pitchFamily="49" charset="-122"/>
            <a:ea typeface="黑体" pitchFamily="49" charset="-122"/>
          </a:endParaRPr>
        </a:p>
      </dsp:txBody>
      <dsp:txXfrm>
        <a:off x="130894" y="1062"/>
        <a:ext cx="2371646" cy="701255"/>
      </dsp:txXfrm>
    </dsp:sp>
    <dsp:sp modelId="{A219F67C-5D3E-4655-AEC0-C03C78B2391A}">
      <dsp:nvSpPr>
        <dsp:cNvPr id="0" name=""/>
        <dsp:cNvSpPr/>
      </dsp:nvSpPr>
      <dsp:spPr>
        <a:xfrm rot="5400000">
          <a:off x="4562871" y="-1252824"/>
          <a:ext cx="561004" cy="4681664"/>
        </a:xfrm>
        <a:prstGeom prst="round2SameRect">
          <a:avLst/>
        </a:prstGeom>
        <a:solidFill>
          <a:schemeClr val="accent3">
            <a:tint val="40000"/>
            <a:alpha val="90000"/>
            <a:hueOff val="5358425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5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5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  劳动合同中约定金额</a:t>
          </a:r>
          <a:endParaRPr lang="zh-CN" altLang="en-US" sz="3600" kern="1200" dirty="0">
            <a:solidFill>
              <a:schemeClr val="accent5">
                <a:lumMod val="75000"/>
              </a:schemeClr>
            </a:solidFill>
            <a:latin typeface="Stencil" pitchFamily="82" charset="0"/>
            <a:ea typeface="黑体" pitchFamily="49" charset="-122"/>
            <a:cs typeface="Estrangelo Edessa" pitchFamily="66" charset="0"/>
          </a:endParaRPr>
        </a:p>
      </dsp:txBody>
      <dsp:txXfrm rot="5400000">
        <a:off x="4562871" y="-1252824"/>
        <a:ext cx="561004" cy="4681664"/>
      </dsp:txXfrm>
    </dsp:sp>
    <dsp:sp modelId="{11F12B06-644D-4BDE-B197-922BA44E2C3C}">
      <dsp:nvSpPr>
        <dsp:cNvPr id="0" name=""/>
        <dsp:cNvSpPr/>
      </dsp:nvSpPr>
      <dsp:spPr>
        <a:xfrm>
          <a:off x="130894" y="737380"/>
          <a:ext cx="2371646" cy="701255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试用期工资</a:t>
          </a:r>
          <a:endParaRPr lang="zh-CN" altLang="en-US" sz="1800" b="1" kern="1200" dirty="0">
            <a:latin typeface="黑体" pitchFamily="49" charset="-122"/>
            <a:ea typeface="黑体" pitchFamily="49" charset="-122"/>
          </a:endParaRPr>
        </a:p>
      </dsp:txBody>
      <dsp:txXfrm>
        <a:off x="130894" y="737380"/>
        <a:ext cx="2371646" cy="701255"/>
      </dsp:txXfrm>
    </dsp:sp>
    <dsp:sp modelId="{23125916-6FCE-473D-87E5-C34AA3774289}">
      <dsp:nvSpPr>
        <dsp:cNvPr id="0" name=""/>
        <dsp:cNvSpPr/>
      </dsp:nvSpPr>
      <dsp:spPr>
        <a:xfrm rot="5400000">
          <a:off x="4562871" y="-516506"/>
          <a:ext cx="561004" cy="4681664"/>
        </a:xfrm>
        <a:prstGeom prst="round2Same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4"/>
              </a:solidFill>
              <a:latin typeface="黑体" pitchFamily="49" charset="-122"/>
              <a:ea typeface="黑体" pitchFamily="49" charset="-122"/>
            </a:rPr>
            <a:t> 每月 </a:t>
          </a:r>
          <a:r>
            <a:rPr lang="en-US" altLang="zh-CN" sz="3600" kern="1200" dirty="0" smtClean="0">
              <a:solidFill>
                <a:schemeClr val="accent4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10-15 </a:t>
          </a:r>
          <a:r>
            <a:rPr lang="zh-CN" altLang="en-US" sz="1600" kern="1200" dirty="0" smtClean="0">
              <a:solidFill>
                <a:schemeClr val="accent4"/>
              </a:solidFill>
              <a:latin typeface="黑体" pitchFamily="49" charset="-122"/>
              <a:ea typeface="黑体" pitchFamily="49" charset="-122"/>
            </a:rPr>
            <a:t>号间发放（上一自然月）</a:t>
          </a:r>
        </a:p>
      </dsp:txBody>
      <dsp:txXfrm rot="5400000">
        <a:off x="4562871" y="-516506"/>
        <a:ext cx="561004" cy="4681664"/>
      </dsp:txXfrm>
    </dsp:sp>
    <dsp:sp modelId="{62F03905-D655-45B0-B492-87E75672BAD4}">
      <dsp:nvSpPr>
        <dsp:cNvPr id="0" name=""/>
        <dsp:cNvSpPr/>
      </dsp:nvSpPr>
      <dsp:spPr>
        <a:xfrm>
          <a:off x="130894" y="1473698"/>
          <a:ext cx="2371646" cy="701255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工资发放时间</a:t>
          </a:r>
        </a:p>
      </dsp:txBody>
      <dsp:txXfrm>
        <a:off x="130894" y="1473698"/>
        <a:ext cx="2371646" cy="701255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3E61C8B-0250-4681-ABF0-F81A47FCA94A}">
      <dsp:nvSpPr>
        <dsp:cNvPr id="0" name=""/>
        <dsp:cNvSpPr/>
      </dsp:nvSpPr>
      <dsp:spPr>
        <a:xfrm>
          <a:off x="3799" y="1358959"/>
          <a:ext cx="1656175" cy="1365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行政人事部提前 </a:t>
          </a:r>
          <a:r>
            <a:rPr lang="en-US" altLang="zh-CN" sz="2400" kern="1200" dirty="0" smtClean="0">
              <a:solidFill>
                <a:schemeClr val="accent3">
                  <a:lumMod val="75000"/>
                </a:schemeClr>
              </a:solidFill>
              <a:latin typeface="Stencil" pitchFamily="82" charset="0"/>
              <a:ea typeface="黑体" pitchFamily="49" charset="-122"/>
            </a:rPr>
            <a:t>10</a:t>
          </a:r>
          <a:r>
            <a:rPr lang="en-US" altLang="zh-CN" sz="110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600" kern="1200" dirty="0" smtClean="0">
              <a:solidFill>
                <a:schemeClr val="accent3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个工作日通知</a:t>
          </a:r>
          <a:endParaRPr lang="zh-CN" altLang="en-US" sz="1600" kern="1200" dirty="0">
            <a:solidFill>
              <a:schemeClr val="accent3">
                <a:lumMod val="75000"/>
              </a:schemeClr>
            </a:solidFill>
            <a:latin typeface="黑体" pitchFamily="49" charset="-122"/>
            <a:ea typeface="黑体" pitchFamily="49" charset="-122"/>
          </a:endParaRPr>
        </a:p>
      </dsp:txBody>
      <dsp:txXfrm>
        <a:off x="3799" y="1358959"/>
        <a:ext cx="1656175" cy="1073284"/>
      </dsp:txXfrm>
    </dsp:sp>
    <dsp:sp modelId="{2E4DCDA3-422F-4538-84DB-07BFB7BFDDED}">
      <dsp:nvSpPr>
        <dsp:cNvPr id="0" name=""/>
        <dsp:cNvSpPr/>
      </dsp:nvSpPr>
      <dsp:spPr>
        <a:xfrm>
          <a:off x="932763" y="1677964"/>
          <a:ext cx="1835811" cy="1835811"/>
        </a:xfrm>
        <a:prstGeom prst="leftCircularArrow">
          <a:avLst>
            <a:gd name="adj1" fmla="val 3205"/>
            <a:gd name="adj2" fmla="val 394886"/>
            <a:gd name="adj3" fmla="val 2170397"/>
            <a:gd name="adj4" fmla="val 9024489"/>
            <a:gd name="adj5" fmla="val 373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36FA8-094E-4808-B340-AE79789E54A2}">
      <dsp:nvSpPr>
        <dsp:cNvPr id="0" name=""/>
        <dsp:cNvSpPr/>
      </dsp:nvSpPr>
      <dsp:spPr>
        <a:xfrm>
          <a:off x="371838" y="2432244"/>
          <a:ext cx="1472156" cy="5854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dirty="0" smtClean="0">
              <a:latin typeface="黑体" pitchFamily="49" charset="-122"/>
              <a:ea typeface="黑体" pitchFamily="49" charset="-122"/>
            </a:rPr>
            <a:t>转正考核通知</a:t>
          </a:r>
          <a:endParaRPr lang="zh-CN" altLang="en-US" sz="1600" b="0" kern="1200" dirty="0">
            <a:latin typeface="黑体" pitchFamily="49" charset="-122"/>
            <a:ea typeface="黑体" pitchFamily="49" charset="-122"/>
          </a:endParaRPr>
        </a:p>
      </dsp:txBody>
      <dsp:txXfrm>
        <a:off x="371838" y="2432244"/>
        <a:ext cx="1472156" cy="585428"/>
      </dsp:txXfrm>
    </dsp:sp>
    <dsp:sp modelId="{025F0F5D-1239-4B7B-8544-4597D286F61D}">
      <dsp:nvSpPr>
        <dsp:cNvPr id="0" name=""/>
        <dsp:cNvSpPr/>
      </dsp:nvSpPr>
      <dsp:spPr>
        <a:xfrm>
          <a:off x="2124171" y="1358959"/>
          <a:ext cx="1656175" cy="1365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试用期工作总结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总结</a:t>
          </a:r>
          <a:r>
            <a:rPr lang="en-US" altLang="zh-CN" sz="1600" kern="1200" dirty="0" smtClean="0">
              <a:solidFill>
                <a:srgbClr val="00B050"/>
              </a:solidFill>
              <a:latin typeface="黑体" pitchFamily="49" charset="-122"/>
              <a:ea typeface="黑体" pitchFamily="49" charset="-122"/>
            </a:rPr>
            <a:t>PPT</a:t>
          </a:r>
          <a:endParaRPr lang="zh-CN" altLang="en-US" sz="1600" kern="1200" dirty="0" smtClean="0">
            <a:solidFill>
              <a:srgbClr val="00B050"/>
            </a:solidFill>
            <a:latin typeface="黑体" pitchFamily="49" charset="-122"/>
            <a:ea typeface="黑体" pitchFamily="49" charset="-122"/>
          </a:endParaRPr>
        </a:p>
      </dsp:txBody>
      <dsp:txXfrm>
        <a:off x="2124171" y="1651673"/>
        <a:ext cx="1656175" cy="1073284"/>
      </dsp:txXfrm>
    </dsp:sp>
    <dsp:sp modelId="{0B523325-656C-4D46-8A64-1606FC5BDAB0}">
      <dsp:nvSpPr>
        <dsp:cNvPr id="0" name=""/>
        <dsp:cNvSpPr/>
      </dsp:nvSpPr>
      <dsp:spPr>
        <a:xfrm>
          <a:off x="3039334" y="516582"/>
          <a:ext cx="2047434" cy="2047434"/>
        </a:xfrm>
        <a:prstGeom prst="circularArrow">
          <a:avLst>
            <a:gd name="adj1" fmla="val 2874"/>
            <a:gd name="adj2" fmla="val 351320"/>
            <a:gd name="adj3" fmla="val 19473169"/>
            <a:gd name="adj4" fmla="val 12575511"/>
            <a:gd name="adj5" fmla="val 3353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D3208-5E77-4714-8D3C-5D7A48E951D7}">
      <dsp:nvSpPr>
        <dsp:cNvPr id="0" name=""/>
        <dsp:cNvSpPr/>
      </dsp:nvSpPr>
      <dsp:spPr>
        <a:xfrm>
          <a:off x="2492210" y="1066245"/>
          <a:ext cx="1472156" cy="585428"/>
        </a:xfrm>
        <a:prstGeom prst="roundRect">
          <a:avLst>
            <a:gd name="adj" fmla="val 1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latin typeface="黑体" pitchFamily="49" charset="-122"/>
              <a:ea typeface="黑体" pitchFamily="49" charset="-122"/>
            </a:rPr>
            <a:t>个人准备</a:t>
          </a:r>
        </a:p>
      </dsp:txBody>
      <dsp:txXfrm>
        <a:off x="2492210" y="1066245"/>
        <a:ext cx="1472156" cy="585428"/>
      </dsp:txXfrm>
    </dsp:sp>
    <dsp:sp modelId="{D822E262-5E1B-4BBB-9C94-E7D247388C00}">
      <dsp:nvSpPr>
        <dsp:cNvPr id="0" name=""/>
        <dsp:cNvSpPr/>
      </dsp:nvSpPr>
      <dsp:spPr>
        <a:xfrm>
          <a:off x="4244544" y="1358959"/>
          <a:ext cx="1656175" cy="1365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1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转正答辩</a:t>
          </a:r>
        </a:p>
      </dsp:txBody>
      <dsp:txXfrm>
        <a:off x="4244544" y="1358959"/>
        <a:ext cx="1656175" cy="1073284"/>
      </dsp:txXfrm>
    </dsp:sp>
    <dsp:sp modelId="{13E384F6-F418-4CCA-9B06-3D462A43C72E}">
      <dsp:nvSpPr>
        <dsp:cNvPr id="0" name=""/>
        <dsp:cNvSpPr/>
      </dsp:nvSpPr>
      <dsp:spPr>
        <a:xfrm>
          <a:off x="5173508" y="1677964"/>
          <a:ext cx="1835811" cy="1835811"/>
        </a:xfrm>
        <a:prstGeom prst="leftCircularArrow">
          <a:avLst>
            <a:gd name="adj1" fmla="val 3205"/>
            <a:gd name="adj2" fmla="val 394886"/>
            <a:gd name="adj3" fmla="val 2170397"/>
            <a:gd name="adj4" fmla="val 9024489"/>
            <a:gd name="adj5" fmla="val 3739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5B1CE-96D6-46E3-B3E9-A76EC2F0A179}">
      <dsp:nvSpPr>
        <dsp:cNvPr id="0" name=""/>
        <dsp:cNvSpPr/>
      </dsp:nvSpPr>
      <dsp:spPr>
        <a:xfrm>
          <a:off x="4612583" y="2432244"/>
          <a:ext cx="1472156" cy="585428"/>
        </a:xfrm>
        <a:prstGeom prst="roundRect">
          <a:avLst>
            <a:gd name="adj" fmla="val 1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latin typeface="黑体" pitchFamily="49" charset="-122"/>
              <a:ea typeface="黑体" pitchFamily="49" charset="-122"/>
            </a:rPr>
            <a:t>用人部门</a:t>
          </a:r>
        </a:p>
      </dsp:txBody>
      <dsp:txXfrm>
        <a:off x="4612583" y="2432244"/>
        <a:ext cx="1472156" cy="585428"/>
      </dsp:txXfrm>
    </dsp:sp>
    <dsp:sp modelId="{1B3B60EC-3971-4A72-84ED-7541D8978985}">
      <dsp:nvSpPr>
        <dsp:cNvPr id="0" name=""/>
        <dsp:cNvSpPr/>
      </dsp:nvSpPr>
      <dsp:spPr>
        <a:xfrm>
          <a:off x="6364917" y="1358959"/>
          <a:ext cx="1656175" cy="1365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accent4">
                  <a:lumMod val="75000"/>
                </a:schemeClr>
              </a:solidFill>
              <a:latin typeface="黑体" pitchFamily="49" charset="-122"/>
              <a:ea typeface="黑体" pitchFamily="49" charset="-122"/>
            </a:rPr>
            <a:t>当月发出考核结果</a:t>
          </a:r>
        </a:p>
      </dsp:txBody>
      <dsp:txXfrm>
        <a:off x="6364917" y="1651673"/>
        <a:ext cx="1656175" cy="1073284"/>
      </dsp:txXfrm>
    </dsp:sp>
    <dsp:sp modelId="{28DED907-B015-4934-98C7-DAE8513730F2}">
      <dsp:nvSpPr>
        <dsp:cNvPr id="0" name=""/>
        <dsp:cNvSpPr/>
      </dsp:nvSpPr>
      <dsp:spPr>
        <a:xfrm>
          <a:off x="6732956" y="1066245"/>
          <a:ext cx="1472156" cy="585428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>
              <a:latin typeface="黑体" pitchFamily="49" charset="-122"/>
              <a:ea typeface="黑体" pitchFamily="49" charset="-122"/>
            </a:rPr>
            <a:t>行政人事部</a:t>
          </a:r>
        </a:p>
      </dsp:txBody>
      <dsp:txXfrm>
        <a:off x="6732956" y="1066245"/>
        <a:ext cx="1472156" cy="58542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D0DE97A-101A-4CCE-923F-D1994358C9B9}">
      <dsp:nvSpPr>
        <dsp:cNvPr id="0" name=""/>
        <dsp:cNvSpPr/>
      </dsp:nvSpPr>
      <dsp:spPr>
        <a:xfrm rot="5400000">
          <a:off x="3638129" y="-1690740"/>
          <a:ext cx="575501" cy="410156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9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18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800" b="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提前 </a:t>
          </a:r>
          <a:r>
            <a:rPr lang="en-US" altLang="zh-CN" sz="3600" b="0" kern="120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3</a:t>
          </a:r>
          <a:r>
            <a:rPr lang="en-US" altLang="zh-CN" sz="3600" kern="120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 </a:t>
          </a:r>
          <a:r>
            <a:rPr lang="zh-CN" altLang="en-US" sz="1800" b="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个工作日通知用人部门</a:t>
          </a:r>
          <a:endParaRPr lang="zh-CN" altLang="en-US" sz="900" b="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sp:txBody>
      <dsp:txXfrm rot="5400000">
        <a:off x="3638129" y="-1690740"/>
        <a:ext cx="575501" cy="4101560"/>
      </dsp:txXfrm>
    </dsp:sp>
    <dsp:sp modelId="{4F744C83-C007-4B14-ACDE-8B7B1686ACF8}">
      <dsp:nvSpPr>
        <dsp:cNvPr id="0" name=""/>
        <dsp:cNvSpPr/>
      </dsp:nvSpPr>
      <dsp:spPr>
        <a:xfrm>
          <a:off x="216026" y="351"/>
          <a:ext cx="1659073" cy="719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试用期间</a:t>
          </a:r>
          <a:endParaRPr lang="zh-CN" altLang="en-US" sz="1800" b="1" kern="1200" dirty="0">
            <a:latin typeface="黑体" pitchFamily="49" charset="-122"/>
            <a:ea typeface="黑体" pitchFamily="49" charset="-122"/>
          </a:endParaRPr>
        </a:p>
      </dsp:txBody>
      <dsp:txXfrm>
        <a:off x="216026" y="351"/>
        <a:ext cx="1659073" cy="719376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D0DE97A-101A-4CCE-923F-D1994358C9B9}">
      <dsp:nvSpPr>
        <dsp:cNvPr id="0" name=""/>
        <dsp:cNvSpPr/>
      </dsp:nvSpPr>
      <dsp:spPr>
        <a:xfrm rot="5400000">
          <a:off x="3638129" y="-1690740"/>
          <a:ext cx="575501" cy="410156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9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18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800" b="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提前 </a:t>
          </a:r>
          <a:r>
            <a:rPr lang="en-US" altLang="zh-CN" sz="3600" b="0" kern="120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1</a:t>
          </a:r>
          <a:r>
            <a:rPr lang="en-US" altLang="zh-CN" sz="3600" kern="120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 </a:t>
          </a:r>
          <a:r>
            <a:rPr lang="zh-CN" altLang="en-US" sz="1800" b="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个月通知用人部门</a:t>
          </a:r>
          <a:endParaRPr lang="zh-CN" altLang="en-US" sz="900" b="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sp:txBody>
      <dsp:txXfrm rot="5400000">
        <a:off x="3638129" y="-1690740"/>
        <a:ext cx="575501" cy="4101560"/>
      </dsp:txXfrm>
    </dsp:sp>
    <dsp:sp modelId="{4F744C83-C007-4B14-ACDE-8B7B1686ACF8}">
      <dsp:nvSpPr>
        <dsp:cNvPr id="0" name=""/>
        <dsp:cNvSpPr/>
      </dsp:nvSpPr>
      <dsp:spPr>
        <a:xfrm>
          <a:off x="216026" y="351"/>
          <a:ext cx="1659073" cy="719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转正后</a:t>
          </a:r>
          <a:endParaRPr lang="zh-CN" altLang="en-US" sz="1800" b="1" kern="1200" dirty="0">
            <a:latin typeface="黑体" pitchFamily="49" charset="-122"/>
            <a:ea typeface="黑体" pitchFamily="49" charset="-122"/>
          </a:endParaRPr>
        </a:p>
      </dsp:txBody>
      <dsp:txXfrm>
        <a:off x="216026" y="351"/>
        <a:ext cx="1659073" cy="71937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D0DE97A-101A-4CCE-923F-D1994358C9B9}">
      <dsp:nvSpPr>
        <dsp:cNvPr id="0" name=""/>
        <dsp:cNvSpPr/>
      </dsp:nvSpPr>
      <dsp:spPr>
        <a:xfrm rot="5400000">
          <a:off x="3494254" y="-1510720"/>
          <a:ext cx="863252" cy="410156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9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1800" b="1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800" b="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提前 </a:t>
          </a:r>
          <a:r>
            <a:rPr lang="en-US" altLang="zh-CN" sz="3600" b="0" kern="120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3</a:t>
          </a:r>
          <a:r>
            <a:rPr lang="en-US" altLang="zh-CN" sz="3600" kern="1200" dirty="0" smtClean="0">
              <a:solidFill>
                <a:schemeClr val="accent2"/>
              </a:solidFill>
              <a:latin typeface="Stencil" pitchFamily="82" charset="0"/>
              <a:ea typeface="黑体" pitchFamily="49" charset="-122"/>
              <a:cs typeface="Estrangelo Edessa" pitchFamily="66" charset="0"/>
            </a:rPr>
            <a:t> </a:t>
          </a:r>
          <a:r>
            <a:rPr lang="zh-CN" altLang="en-US" sz="1800" b="0" kern="1200" dirty="0" smtClean="0">
              <a:solidFill>
                <a:schemeClr val="accent2"/>
              </a:solidFill>
              <a:latin typeface="黑体" pitchFamily="49" charset="-122"/>
              <a:ea typeface="黑体" pitchFamily="49" charset="-122"/>
            </a:rPr>
            <a:t>个工作日通知用人部门</a:t>
          </a:r>
          <a:endParaRPr lang="zh-CN" altLang="en-US" sz="900" b="0" kern="1200" dirty="0">
            <a:solidFill>
              <a:schemeClr val="accent2"/>
            </a:solidFill>
            <a:latin typeface="黑体" pitchFamily="49" charset="-122"/>
            <a:ea typeface="黑体" pitchFamily="49" charset="-122"/>
          </a:endParaRPr>
        </a:p>
      </dsp:txBody>
      <dsp:txXfrm rot="5400000">
        <a:off x="3494254" y="-1510720"/>
        <a:ext cx="863252" cy="4101560"/>
      </dsp:txXfrm>
    </dsp:sp>
    <dsp:sp modelId="{4F744C83-C007-4B14-ACDE-8B7B1686ACF8}">
      <dsp:nvSpPr>
        <dsp:cNvPr id="0" name=""/>
        <dsp:cNvSpPr/>
      </dsp:nvSpPr>
      <dsp:spPr>
        <a:xfrm>
          <a:off x="216026" y="527"/>
          <a:ext cx="1659073" cy="10790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试用期离职</a:t>
          </a:r>
          <a:endParaRPr lang="zh-CN" altLang="en-US" sz="1800" b="1" kern="1200" dirty="0">
            <a:latin typeface="黑体" pitchFamily="49" charset="-122"/>
            <a:ea typeface="黑体" pitchFamily="49" charset="-122"/>
          </a:endParaRPr>
        </a:p>
      </dsp:txBody>
      <dsp:txXfrm>
        <a:off x="216026" y="527"/>
        <a:ext cx="1659073" cy="1079065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8E70827-E1AD-4227-9661-25C2FD0CB12A}">
      <dsp:nvSpPr>
        <dsp:cNvPr id="0" name=""/>
        <dsp:cNvSpPr/>
      </dsp:nvSpPr>
      <dsp:spPr>
        <a:xfrm rot="16200000">
          <a:off x="686889" y="-683970"/>
          <a:ext cx="1440160" cy="2808101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每周：</a:t>
          </a:r>
          <a:endParaRPr lang="zh-CN" altLang="en-US" sz="1800" b="1" kern="1200" dirty="0">
            <a:latin typeface="黑体" pitchFamily="49" charset="-122"/>
            <a:ea typeface="黑体" pitchFamily="49" charset="-122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9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en-US" altLang="zh-CN" sz="18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 </a:t>
          </a:r>
          <a:r>
            <a:rPr lang="zh-CN" altLang="en-US" sz="18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周一至周五</a:t>
          </a:r>
          <a:endParaRPr lang="zh-CN" altLang="en-US" sz="900" b="0" kern="1200" dirty="0">
            <a:solidFill>
              <a:schemeClr val="bg1"/>
            </a:solidFill>
            <a:latin typeface="黑体" pitchFamily="49" charset="-122"/>
            <a:ea typeface="黑体" pitchFamily="49" charset="-122"/>
          </a:endParaRPr>
        </a:p>
      </dsp:txBody>
      <dsp:txXfrm rot="16200000">
        <a:off x="686889" y="-683970"/>
        <a:ext cx="1440160" cy="2808101"/>
      </dsp:txXfrm>
    </dsp:sp>
    <dsp:sp modelId="{2A4648EB-8925-41E6-8634-1D73E82E7726}">
      <dsp:nvSpPr>
        <dsp:cNvPr id="0" name=""/>
        <dsp:cNvSpPr/>
      </dsp:nvSpPr>
      <dsp:spPr>
        <a:xfrm rot="16200000">
          <a:off x="3708517" y="-683970"/>
          <a:ext cx="1440160" cy="2808101"/>
        </a:xfrm>
        <a:prstGeom prst="flowChartManualOperati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latin typeface="黑体" pitchFamily="49" charset="-122"/>
              <a:ea typeface="黑体" pitchFamily="49" charset="-122"/>
            </a:rPr>
            <a:t>每日：</a:t>
          </a:r>
          <a:endParaRPr lang="zh-CN" altLang="en-US" sz="1800" b="1" kern="1200" dirty="0">
            <a:latin typeface="黑体" pitchFamily="49" charset="-122"/>
            <a:ea typeface="黑体" pitchFamily="49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9</a:t>
          </a:r>
          <a:r>
            <a:rPr lang="zh-CN" altLang="en-US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：</a:t>
          </a:r>
          <a:r>
            <a:rPr lang="en-US" altLang="zh-CN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00-18</a:t>
          </a:r>
          <a:r>
            <a:rPr lang="zh-CN" altLang="en-US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：</a:t>
          </a:r>
          <a:r>
            <a:rPr lang="en-US" altLang="zh-CN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rPr>
            <a:t>00</a:t>
          </a:r>
          <a:endParaRPr lang="zh-CN" altLang="en-US" sz="3600" b="0" kern="1200" dirty="0">
            <a:solidFill>
              <a:schemeClr val="bg1"/>
            </a:solidFill>
            <a:latin typeface="黑体" pitchFamily="49" charset="-122"/>
            <a:ea typeface="黑体" pitchFamily="49" charset="-122"/>
            <a:cs typeface="Estrangelo Edessa" pitchFamily="66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12</a:t>
          </a:r>
          <a:r>
            <a:rPr lang="zh-CN" altLang="en-US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：</a:t>
          </a:r>
          <a:r>
            <a:rPr lang="en-US" altLang="zh-CN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00-13</a:t>
          </a:r>
          <a:r>
            <a:rPr lang="zh-CN" altLang="en-US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：</a:t>
          </a:r>
          <a:r>
            <a:rPr lang="en-US" altLang="zh-CN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30</a:t>
          </a:r>
          <a:r>
            <a:rPr lang="zh-CN" altLang="en-US" sz="1600" b="0" kern="1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Estrangelo Edessa" pitchFamily="66" charset="0"/>
            </a:rPr>
            <a:t>为休息时间</a:t>
          </a:r>
          <a:endParaRPr lang="zh-CN" altLang="en-US" sz="1600" b="0" kern="1200" dirty="0">
            <a:solidFill>
              <a:schemeClr val="bg1"/>
            </a:solidFill>
            <a:latin typeface="黑体" pitchFamily="49" charset="-122"/>
            <a:ea typeface="黑体" pitchFamily="49" charset="-122"/>
            <a:cs typeface="Estrangelo Edessa" pitchFamily="66" charset="0"/>
          </a:endParaRPr>
        </a:p>
      </dsp:txBody>
      <dsp:txXfrm rot="16200000">
        <a:off x="3708517" y="-683970"/>
        <a:ext cx="1440160" cy="2808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41ECE-A2D2-4174-97BB-AB8ECEAAC59E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3739A-0956-4A2F-8638-91BF5E1981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84639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5649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297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747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38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6435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91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8334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646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806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2607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5912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949DE-5780-4D5B-8AF2-017A875DDABF}" type="datetimeFigureOut">
              <a:rPr lang="zh-CN" altLang="en-US" smtClean="0"/>
              <a:pPr/>
              <a:t>2016/4/28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07328-5FEB-4D8A-B8D7-DA4D75B4FA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682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>
        <p14:reveal dir="r"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5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5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slide" Target="slide40.xml"/><Relationship Id="rId2" Type="http://schemas.openxmlformats.org/officeDocument/2006/relationships/slide" Target="slide4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slide" Target="slide38.xml"/><Relationship Id="rId9" Type="http://schemas.openxmlformats.org/officeDocument/2006/relationships/slide" Target="slide39.xml"/><Relationship Id="rId14" Type="http://schemas.openxmlformats.org/officeDocument/2006/relationships/slide" Target="slide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slide" Target="slide36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25.jpe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&#22995;&#21517;&#25340;&#38899;@idealsee.c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348215" y="3836194"/>
            <a:ext cx="1086279" cy="81470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2925708" y="4158306"/>
            <a:ext cx="1313592" cy="985194"/>
          </a:xfrm>
          <a:prstGeom prst="rect">
            <a:avLst/>
          </a:prstGeom>
          <a:gradFill>
            <a:gsLst>
              <a:gs pos="0">
                <a:srgbClr val="E79902">
                  <a:alpha val="70000"/>
                </a:srgbClr>
              </a:gs>
              <a:gs pos="100000">
                <a:srgbClr val="C48302">
                  <a:alpha val="7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2627948" y="3396432"/>
            <a:ext cx="1015832" cy="761874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390005" y="4650904"/>
            <a:ext cx="799671" cy="599753"/>
          </a:xfrm>
          <a:prstGeom prst="rect">
            <a:avLst/>
          </a:prstGeom>
          <a:gradFill>
            <a:gsLst>
              <a:gs pos="0">
                <a:srgbClr val="00C0EB">
                  <a:alpha val="54000"/>
                </a:srgbClr>
              </a:gs>
              <a:gs pos="100000">
                <a:srgbClr val="00A2C8">
                  <a:alpha val="5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918732" y="2197799"/>
            <a:ext cx="656796" cy="492597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3514725" y="2351606"/>
            <a:ext cx="886777" cy="665083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918732" y="1705202"/>
            <a:ext cx="656796" cy="492597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298497" y="2706768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07939" y="2706768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917381" y="2706768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0945" y="2706768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226823" y="2706768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36265" y="2706768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845707" y="2706768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\\192.168.1.100\e\-行政人事\-素材文件\-PPT相关\-解压文件\-解压素材\【44】达人必备高清图库\【44】达人必备高清图库\文本型高清图库\文本图片 (20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40618"/>
            <a:ext cx="9144000" cy="3312368"/>
          </a:xfrm>
          <a:prstGeom prst="rect">
            <a:avLst/>
          </a:prstGeom>
          <a:noFill/>
        </p:spPr>
      </p:pic>
      <p:grpSp>
        <p:nvGrpSpPr>
          <p:cNvPr id="2" name="组合 28"/>
          <p:cNvGrpSpPr/>
          <p:nvPr/>
        </p:nvGrpSpPr>
        <p:grpSpPr>
          <a:xfrm>
            <a:off x="1272332" y="724818"/>
            <a:ext cx="7297131" cy="1922729"/>
            <a:chOff x="3131840" y="4707889"/>
            <a:chExt cx="7297131" cy="2563638"/>
          </a:xfrm>
        </p:grpSpPr>
        <p:sp>
          <p:nvSpPr>
            <p:cNvPr id="30" name="TextBox 29"/>
            <p:cNvSpPr txBox="1"/>
            <p:nvPr/>
          </p:nvSpPr>
          <p:spPr>
            <a:xfrm>
              <a:off x="4499992" y="5475974"/>
              <a:ext cx="4758041" cy="1354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6000" b="1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FF3399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员工入职引导</a:t>
              </a:r>
              <a:endParaRPr lang="zh-CN" altLang="en-US" sz="6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3399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131840" y="4707889"/>
              <a:ext cx="1699504" cy="248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500" b="1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solidFill>
                    <a:srgbClr val="FF3399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新</a:t>
              </a:r>
              <a:endParaRPr lang="zh-CN" altLang="en-US" sz="115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3399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80312" y="6820122"/>
              <a:ext cx="3048659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300" dirty="0" smtClean="0">
                  <a:solidFill>
                    <a:srgbClr val="FF3399"/>
                  </a:solidFill>
                  <a:latin typeface="黑体" pitchFamily="49" charset="-122"/>
                  <a:ea typeface="黑体" pitchFamily="49" charset="-122"/>
                </a:rPr>
                <a:t>     -----</a:t>
              </a:r>
              <a:r>
                <a:rPr lang="zh-CN" altLang="en-US" sz="1600" spc="300" dirty="0" smtClean="0">
                  <a:solidFill>
                    <a:srgbClr val="FF3399"/>
                  </a:solidFill>
                  <a:latin typeface="黑体" pitchFamily="49" charset="-122"/>
                  <a:ea typeface="黑体" pitchFamily="49" charset="-122"/>
                </a:rPr>
                <a:t>行政人事部</a:t>
              </a:r>
              <a:endParaRPr lang="zh-CN" altLang="en-US" sz="1600" spc="300" dirty="0">
                <a:solidFill>
                  <a:srgbClr val="FF3399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93230">
            <a:off x="484514" y="317209"/>
            <a:ext cx="1448927" cy="936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2762" y="396652"/>
            <a:ext cx="1536672" cy="1030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265953">
            <a:off x="7029516" y="302660"/>
            <a:ext cx="1673960" cy="1103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3959">
            <a:off x="5475750" y="352737"/>
            <a:ext cx="1396289" cy="933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463911">
            <a:off x="2184346" y="449120"/>
            <a:ext cx="1433859" cy="9521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0231847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548 -1.02454 C 0.18767 -0.80023 0.08715 -0.38449 0.2243 -0.09051 C 0.35139 0.19282 0.62152 0.23264 0.871 0.0162 C 1.10468 -0.17894 1.12257 -0.5588 1.06059 -0.69213 C 1.02812 -0.80116 0.81475 -1.01898 0.59913 -0.83611 C 0.40139 -0.66991 0.37569 -0.36111 0.47569 -0.13356 " pathEditMode="relative" rAng="7864512" ptsTypes="ffffff">
                                      <p:cBhvr>
                                        <p:cTn id="6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9" y="61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99 -0.5625 C 1.25087 -1.01019 0.89479 -0.99931 0.55972 -0.92083 C 0.24045 -0.85208 0.20677 -0.45417 0.21615 -0.3 C 0.2474 -0.06667 0.38941 0.21019 0.68802 0.14167 C 0.96024 0.07546 0.96615 -0.25 0.86927 -0.44583 " pathEditMode="relative" rAng="0" ptsTypes="fffff">
                                      <p:cBhvr>
                                        <p:cTn id="11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156" y="1625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4497 -0.42917 C 1.44514 -0.42917 1.10434 -0.15417 0.94184 -0.15834 C 0.77934 -0.1625 0.61372 -0.21667 0.52153 -0.32917 " pathEditMode="relative" rAng="0" ptsTypes="fsf">
                                      <p:cBhvr>
                                        <p:cTn id="1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63" y="1375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0174 -0.90764 C 1.20139 -0.90787 0.94583 -0.86667 0.8658 -0.60509 C 0.78611 -0.34352 0.85226 -0.31597 0.83698 -0.23426 " pathEditMode="relative" rAng="6751002" ptsTypes="fsf">
                                      <p:cBhvr>
                                        <p:cTn id="2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79" y="315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3246 0.5875 C 1.13316 0.58727 1.24218 0.1162 1.05121 -0.10718 C 0.85937 -0.32847 0.796 -0.21806 0.73055 -0.27107 " pathEditMode="relative" rAng="13289458" ptsTypes="fsf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76" y="-4893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239 -0.67384 C 1.02152 -0.67407 0.84948 -0.23727 1.00677 0.02893 C 1.1651 0.29352 1.24218 0.20046 1.29948 0.26852 " pathEditMode="relative" rAng="3121648" ptsTypes="fsf">
                                      <p:cBhvr>
                                        <p:cTn id="4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5206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27 -0.72361 C 0.45295 -0.55579 0.48802 -0.45996 0.42656 -0.36528 C 0.36441 -0.2706 0.22864 -0.05255 -0.08507 -0.03542 " pathEditMode="relative" rAng="0" ptsTypes="fsf">
                                      <p:cBhvr>
                                        <p:cTn id="5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88" y="3442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344 -0.71736 C 1.06754 -0.54653 0.32344 0.03241 -2.5E-6 -0.00047 " pathEditMode="relative" rAng="0" ptsTypes="ff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76" y="3747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7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18229 0.86736 C 0.93629 0.25069 0.13472 0.23356 -1.66667E-6 2.22222E-6 " pathEditMode="relative" rAng="0" ptsTypes="ff">
                                      <p:cBhvr>
                                        <p:cTn id="7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94" y="-4338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8" presetClass="emph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7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7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47448 0.7243 C 0.50781 0.66967 0.31354 -0.01713 -8.33333E-7 2.22222E-6 " pathEditMode="relative" rAng="0" ptsTypes="ss">
                                      <p:cBhvr>
                                        <p:cTn id="8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-3708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7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41042 -0.74931 C -0.42674 -0.58148 -0.45833 -0.37709 -0.33767 -0.31065 C -0.21684 -0.24375 -0.1125 -0.13264 0 2.22222E-6 " pathEditMode="relative" rAng="0" ptsTypes="fsf">
                                      <p:cBhvr>
                                        <p:cTn id="8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25" y="3745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8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9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569 -0.8132 C -1.02639 -0.91042 -0.27431 -0.08403 4.44444E-6 -0.00023 " pathEditMode="relative" rAng="0" ptsTypes="ff">
                                      <p:cBhvr>
                                        <p:cTn id="9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4" y="3578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205 0.3618 C 0.33681 0.4169 0.31372 -0.01713 -4.72222E-6 2.22222E-6 " pathEditMode="relative" rAng="0" ptsTypes="ss">
                                      <p:cBhvr>
                                        <p:cTn id="10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11" y="-1620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7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60451 0.45764 C -0.62083 0.62546 -0.57083 0.35555 -0.49323 0.2912 C -0.41562 0.22685 -0.05017 0.30717 -3.88889E-6 2.22222E-6 " pathEditMode="relative" rAng="0" ptsTypes="fsf">
                                      <p:cBhvr>
                                        <p:cTn id="10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10" y="-1449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8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-468560" y="339503"/>
            <a:ext cx="7159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      组织架构（服务器）</a:t>
            </a:r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0"/>
            <a:ext cx="217170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-468560" y="339503"/>
            <a:ext cx="7159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      组织架构（设计）</a:t>
            </a:r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9" y="0"/>
            <a:ext cx="3312368" cy="348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468560" y="0"/>
            <a:ext cx="7159056" cy="3209925"/>
            <a:chOff x="-468560" y="0"/>
            <a:chExt cx="7159056" cy="3209925"/>
          </a:xfrm>
        </p:grpSpPr>
        <p:sp>
          <p:nvSpPr>
            <p:cNvPr id="30" name="TextBox 29"/>
            <p:cNvSpPr txBox="1"/>
            <p:nvPr/>
          </p:nvSpPr>
          <p:spPr>
            <a:xfrm>
              <a:off x="-468560" y="339503"/>
              <a:ext cx="71590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      组织架构（产品）</a:t>
              </a:r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55776" y="0"/>
              <a:ext cx="3990975" cy="3209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468560" y="0"/>
            <a:ext cx="7159056" cy="3181350"/>
            <a:chOff x="-468560" y="0"/>
            <a:chExt cx="7159056" cy="3181350"/>
          </a:xfrm>
        </p:grpSpPr>
        <p:sp>
          <p:nvSpPr>
            <p:cNvPr id="30" name="TextBox 29"/>
            <p:cNvSpPr txBox="1"/>
            <p:nvPr/>
          </p:nvSpPr>
          <p:spPr>
            <a:xfrm>
              <a:off x="-468560" y="339503"/>
              <a:ext cx="71590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      组织架构（测试）</a:t>
              </a:r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47864" y="0"/>
              <a:ext cx="2305050" cy="318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468560" y="0"/>
            <a:ext cx="7159056" cy="3566530"/>
            <a:chOff x="-468560" y="0"/>
            <a:chExt cx="7159056" cy="356653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51920" y="0"/>
              <a:ext cx="1550665" cy="3566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-468560" y="339503"/>
              <a:ext cx="71590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      组织架构（行政人事）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人员介绍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39552" y="339502"/>
            <a:ext cx="7159056" cy="2855896"/>
            <a:chOff x="539552" y="339502"/>
            <a:chExt cx="7159056" cy="2855896"/>
          </a:xfrm>
        </p:grpSpPr>
        <p:sp>
          <p:nvSpPr>
            <p:cNvPr id="30" name="TextBox 29"/>
            <p:cNvSpPr txBox="1"/>
            <p:nvPr/>
          </p:nvSpPr>
          <p:spPr>
            <a:xfrm>
              <a:off x="539552" y="339502"/>
              <a:ext cx="7159056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综合部人员介绍</a:t>
              </a:r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92080" y="483518"/>
              <a:ext cx="2016224" cy="27118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1043608" y="1203598"/>
              <a:ext cx="3240360" cy="1477328"/>
            </a:xfrm>
            <a:prstGeom prst="rect">
              <a:avLst/>
            </a:prstGeom>
            <a:ln w="76200" cmpd="thickThin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唐继艳         人事经理</a:t>
              </a:r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英文名：</a:t>
              </a:r>
              <a:r>
                <a: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Cynthia</a:t>
              </a:r>
            </a:p>
            <a:p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负责员工劳动合同签订、薪酬核算及人资管理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39552" y="339502"/>
            <a:ext cx="7159056" cy="2793504"/>
            <a:chOff x="539552" y="339502"/>
            <a:chExt cx="7159056" cy="2793504"/>
          </a:xfrm>
        </p:grpSpPr>
        <p:grpSp>
          <p:nvGrpSpPr>
            <p:cNvPr id="27" name="组合 26"/>
            <p:cNvGrpSpPr/>
            <p:nvPr/>
          </p:nvGrpSpPr>
          <p:grpSpPr>
            <a:xfrm>
              <a:off x="539552" y="339502"/>
              <a:ext cx="7159056" cy="2064425"/>
              <a:chOff x="539552" y="339502"/>
              <a:chExt cx="7159056" cy="206442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39552" y="339502"/>
                <a:ext cx="7159056" cy="48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chemeClr val="accent5"/>
                    </a:solidFill>
                    <a:latin typeface="黑体" pitchFamily="49" charset="-122"/>
                    <a:ea typeface="黑体" pitchFamily="49" charset="-122"/>
                  </a:rPr>
                  <a:t>综合部人员介绍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43608" y="1203598"/>
                <a:ext cx="3024336" cy="1200329"/>
              </a:xfrm>
              <a:prstGeom prst="rect">
                <a:avLst/>
              </a:prstGeom>
              <a:ln w="76200" cmpd="thickThin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鄢良春          高级招聘</a:t>
                </a:r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负责员工招聘、人才推荐</a:t>
                </a:r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52120" y="627534"/>
              <a:ext cx="1950875" cy="25054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6"/>
          <p:cNvGrpSpPr/>
          <p:nvPr/>
        </p:nvGrpSpPr>
        <p:grpSpPr>
          <a:xfrm>
            <a:off x="539552" y="339502"/>
            <a:ext cx="7541071" cy="2850257"/>
            <a:chOff x="539552" y="339502"/>
            <a:chExt cx="7541071" cy="2850257"/>
          </a:xfrm>
        </p:grpSpPr>
        <p:sp>
          <p:nvSpPr>
            <p:cNvPr id="30" name="TextBox 29"/>
            <p:cNvSpPr txBox="1"/>
            <p:nvPr/>
          </p:nvSpPr>
          <p:spPr>
            <a:xfrm>
              <a:off x="539552" y="339502"/>
              <a:ext cx="7159056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综合部人员介绍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3608" y="1203598"/>
              <a:ext cx="3024336" cy="1200329"/>
            </a:xfrm>
            <a:prstGeom prst="rect">
              <a:avLst/>
            </a:prstGeom>
            <a:ln w="76200" cmpd="thickThin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杨君          人事专员</a:t>
              </a:r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工作用名：伊林</a:t>
              </a:r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负责员工招聘、人才推荐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4048" y="627534"/>
              <a:ext cx="3076575" cy="25622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39552" y="339502"/>
            <a:ext cx="7159056" cy="2700511"/>
            <a:chOff x="539552" y="339502"/>
            <a:chExt cx="7159056" cy="2700511"/>
          </a:xfrm>
        </p:grpSpPr>
        <p:grpSp>
          <p:nvGrpSpPr>
            <p:cNvPr id="3" name="组合 26"/>
            <p:cNvGrpSpPr/>
            <p:nvPr/>
          </p:nvGrpSpPr>
          <p:grpSpPr>
            <a:xfrm>
              <a:off x="539552" y="339502"/>
              <a:ext cx="7159056" cy="2064425"/>
              <a:chOff x="539552" y="339502"/>
              <a:chExt cx="7159056" cy="206442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39552" y="339502"/>
                <a:ext cx="7159056" cy="48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chemeClr val="accent5"/>
                    </a:solidFill>
                    <a:latin typeface="黑体" pitchFamily="49" charset="-122"/>
                    <a:ea typeface="黑体" pitchFamily="49" charset="-122"/>
                  </a:rPr>
                  <a:t>综合部人员介绍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43608" y="1203598"/>
                <a:ext cx="3024336" cy="1200329"/>
              </a:xfrm>
              <a:prstGeom prst="rect">
                <a:avLst/>
              </a:prstGeom>
              <a:ln w="76200" cmpd="thickThin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熊婕            招聘</a:t>
                </a:r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负责员工招聘、人才推荐</a:t>
                </a:r>
                <a:endParaRPr lang="zh-CN" altLang="en-US" b="1" dirty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76056" y="555526"/>
              <a:ext cx="1929132" cy="24844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人员介绍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39552" y="339502"/>
            <a:ext cx="7159056" cy="2821682"/>
            <a:chOff x="539552" y="339502"/>
            <a:chExt cx="7159056" cy="2821682"/>
          </a:xfrm>
        </p:grpSpPr>
        <p:sp>
          <p:nvSpPr>
            <p:cNvPr id="30" name="TextBox 29"/>
            <p:cNvSpPr txBox="1"/>
            <p:nvPr/>
          </p:nvSpPr>
          <p:spPr>
            <a:xfrm>
              <a:off x="539552" y="339502"/>
              <a:ext cx="7159056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综合部人员介绍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3608" y="1203598"/>
              <a:ext cx="3024336" cy="1200329"/>
            </a:xfrm>
            <a:prstGeom prst="rect">
              <a:avLst/>
            </a:prstGeom>
            <a:ln w="76200" cmpd="thickThin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翟蓓          行政主管</a:t>
              </a:r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英文名：</a:t>
              </a:r>
              <a:r>
                <a: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Lydia</a:t>
              </a:r>
            </a:p>
            <a:p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负责员工电脑、硬件物资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64088" y="627534"/>
              <a:ext cx="2038350" cy="25336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1538" y="571486"/>
            <a:ext cx="191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人事专员</a:t>
            </a:r>
            <a:r>
              <a:rPr lang="zh-CN" altLang="en-US" sz="2000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会：</a:t>
            </a:r>
            <a:endParaRPr lang="zh-CN" altLang="en-US" sz="2000" dirty="0">
              <a:solidFill>
                <a:schemeClr val="accent3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2" name="图示 31"/>
          <p:cNvGraphicFramePr/>
          <p:nvPr/>
        </p:nvGraphicFramePr>
        <p:xfrm>
          <a:off x="2483768" y="1059582"/>
          <a:ext cx="4500594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5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27" grpId="0"/>
      <p:bldGraphic spid="3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人员介绍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39552" y="339502"/>
            <a:ext cx="7159056" cy="2643757"/>
            <a:chOff x="539552" y="339502"/>
            <a:chExt cx="7159056" cy="2643757"/>
          </a:xfrm>
        </p:grpSpPr>
        <p:grpSp>
          <p:nvGrpSpPr>
            <p:cNvPr id="3" name="组合 31"/>
            <p:cNvGrpSpPr/>
            <p:nvPr/>
          </p:nvGrpSpPr>
          <p:grpSpPr>
            <a:xfrm>
              <a:off x="539552" y="339502"/>
              <a:ext cx="7159056" cy="2424465"/>
              <a:chOff x="539552" y="339502"/>
              <a:chExt cx="7159056" cy="242446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39552" y="339502"/>
                <a:ext cx="7159056" cy="48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chemeClr val="accent5"/>
                    </a:solidFill>
                    <a:latin typeface="黑体" pitchFamily="49" charset="-122"/>
                    <a:ea typeface="黑体" pitchFamily="49" charset="-122"/>
                  </a:rPr>
                  <a:t>综合部人员介绍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259632" y="1563638"/>
                <a:ext cx="3024336" cy="1200329"/>
              </a:xfrm>
              <a:prstGeom prst="rect">
                <a:avLst/>
              </a:prstGeom>
              <a:ln w="76200" cmpd="thickThin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曾师师          行政人事</a:t>
                </a:r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快递、零食、办公用品采购等</a:t>
                </a:r>
                <a:endParaRPr lang="zh-CN" altLang="en-US" b="1" dirty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27" name="图片 26" descr="曾师师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6096" y="699542"/>
              <a:ext cx="1712788" cy="22837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人员介绍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39552" y="339502"/>
            <a:ext cx="7159056" cy="2893690"/>
            <a:chOff x="539552" y="339502"/>
            <a:chExt cx="7159056" cy="2893690"/>
          </a:xfrm>
        </p:grpSpPr>
        <p:sp>
          <p:nvSpPr>
            <p:cNvPr id="30" name="TextBox 29"/>
            <p:cNvSpPr txBox="1"/>
            <p:nvPr/>
          </p:nvSpPr>
          <p:spPr>
            <a:xfrm>
              <a:off x="539552" y="339502"/>
              <a:ext cx="7159056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综合部人员介绍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3608" y="1491630"/>
              <a:ext cx="3024336" cy="923330"/>
            </a:xfrm>
            <a:prstGeom prst="rect">
              <a:avLst/>
            </a:prstGeom>
            <a:ln w="76200" cmpd="thickThin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肖燕          会计</a:t>
              </a:r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负责工资条相关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08104" y="699542"/>
              <a:ext cx="1952625" cy="25336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人员介绍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39552" y="339502"/>
            <a:ext cx="7159056" cy="2952328"/>
            <a:chOff x="539552" y="339502"/>
            <a:chExt cx="7159056" cy="2952328"/>
          </a:xfrm>
        </p:grpSpPr>
        <p:grpSp>
          <p:nvGrpSpPr>
            <p:cNvPr id="3" name="组合 26"/>
            <p:cNvGrpSpPr/>
            <p:nvPr/>
          </p:nvGrpSpPr>
          <p:grpSpPr>
            <a:xfrm>
              <a:off x="539552" y="339502"/>
              <a:ext cx="7159056" cy="2352457"/>
              <a:chOff x="539552" y="339502"/>
              <a:chExt cx="7159056" cy="235245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39552" y="339502"/>
                <a:ext cx="7159056" cy="48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chemeClr val="accent5"/>
                    </a:solidFill>
                    <a:latin typeface="黑体" pitchFamily="49" charset="-122"/>
                    <a:ea typeface="黑体" pitchFamily="49" charset="-122"/>
                  </a:rPr>
                  <a:t>综合部人员介绍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43608" y="1491630"/>
                <a:ext cx="3024336" cy="1200329"/>
              </a:xfrm>
              <a:prstGeom prst="rect">
                <a:avLst/>
              </a:prstGeom>
              <a:ln w="76200" cmpd="thickThin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张露          出纳</a:t>
                </a:r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endPara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b="1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负责观界、易讯公司的费用报销、借款相关</a:t>
                </a:r>
                <a:endParaRPr lang="zh-CN" altLang="en-US" b="1" dirty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pic>
          <p:nvPicPr>
            <p:cNvPr id="27" name="图片 26" descr="张露001.jpg"/>
            <p:cNvPicPr>
              <a:picLocks noChangeAspect="1"/>
            </p:cNvPicPr>
            <p:nvPr/>
          </p:nvPicPr>
          <p:blipFill>
            <a:blip r:embed="rId2" cstate="print"/>
            <a:srcRect l="42524" t="7005" r="27551" b="26193"/>
            <a:stretch>
              <a:fillRect/>
            </a:stretch>
          </p:blipFill>
          <p:spPr>
            <a:xfrm>
              <a:off x="5364088" y="411510"/>
              <a:ext cx="2295512" cy="28803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人员介绍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39552" y="339502"/>
            <a:ext cx="7159056" cy="2996183"/>
            <a:chOff x="539552" y="339502"/>
            <a:chExt cx="7159056" cy="2996183"/>
          </a:xfrm>
        </p:grpSpPr>
        <p:sp>
          <p:nvSpPr>
            <p:cNvPr id="30" name="TextBox 29"/>
            <p:cNvSpPr txBox="1"/>
            <p:nvPr/>
          </p:nvSpPr>
          <p:spPr>
            <a:xfrm>
              <a:off x="539552" y="339502"/>
              <a:ext cx="7159056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综合部人员介绍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3608" y="1491630"/>
              <a:ext cx="3024336" cy="1200329"/>
            </a:xfrm>
            <a:prstGeom prst="rect">
              <a:avLst/>
            </a:prstGeom>
            <a:ln w="76200" cmpd="thickThin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文静          出纳</a:t>
              </a:r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负责理想、虚拟公司的费用报销、借款相关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5363294" y="411510"/>
              <a:ext cx="2305050" cy="29241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539552" y="339502"/>
            <a:ext cx="7159056" cy="2996183"/>
            <a:chOff x="539552" y="339502"/>
            <a:chExt cx="7159056" cy="2996183"/>
          </a:xfrm>
        </p:grpSpPr>
        <p:sp>
          <p:nvSpPr>
            <p:cNvPr id="27" name="TextBox 26"/>
            <p:cNvSpPr txBox="1"/>
            <p:nvPr/>
          </p:nvSpPr>
          <p:spPr>
            <a:xfrm>
              <a:off x="539552" y="339502"/>
              <a:ext cx="7159056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综合部人员介绍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43608" y="1491630"/>
              <a:ext cx="3024336" cy="1200329"/>
            </a:xfrm>
            <a:prstGeom prst="rect">
              <a:avLst/>
            </a:prstGeom>
            <a:ln w="76200" cmpd="thickThin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文静          出纳</a:t>
              </a:r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endPara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负责快递、费用报销、借款、工资条相关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5363294" y="411510"/>
              <a:ext cx="2305050" cy="29241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43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917" t="240" r="42799" b="12009"/>
          <a:stretch/>
        </p:blipFill>
        <p:spPr bwMode="auto">
          <a:xfrm>
            <a:off x="3911909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85716" b="12248"/>
          <a:stretch/>
        </p:blipFill>
        <p:spPr bwMode="auto">
          <a:xfrm>
            <a:off x="0" y="0"/>
            <a:ext cx="1309238" cy="45243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325" t="240" r="71391" b="12009"/>
          <a:stretch/>
        </p:blipFill>
        <p:spPr bwMode="auto">
          <a:xfrm>
            <a:off x="1309021" y="0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678" r="57038" b="12248"/>
          <a:stretch/>
        </p:blipFill>
        <p:spPr bwMode="auto">
          <a:xfrm>
            <a:off x="2618259" y="0"/>
            <a:ext cx="1309238" cy="45243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7183" t="260" r="28533" b="11989"/>
          <a:stretch/>
        </p:blipFill>
        <p:spPr bwMode="auto">
          <a:xfrm>
            <a:off x="5214739" y="0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1450" t="240" r="14266" b="12009"/>
          <a:stretch/>
        </p:blipFill>
        <p:spPr bwMode="auto">
          <a:xfrm>
            <a:off x="6527145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5716" t="240" b="12009"/>
          <a:stretch/>
        </p:blipFill>
        <p:spPr bwMode="auto">
          <a:xfrm>
            <a:off x="7834762" y="1"/>
            <a:ext cx="1309238" cy="45243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36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8" name="矩形 37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4"/>
          <p:cNvGrpSpPr/>
          <p:nvPr/>
        </p:nvGrpSpPr>
        <p:grpSpPr>
          <a:xfrm>
            <a:off x="-30001" y="3579942"/>
            <a:ext cx="9211862" cy="1572817"/>
            <a:chOff x="-49250" y="4773256"/>
            <a:chExt cx="9211862" cy="2097089"/>
          </a:xfrm>
        </p:grpSpPr>
        <p:grpSp>
          <p:nvGrpSpPr>
            <p:cNvPr id="8" name="组合 13"/>
            <p:cNvGrpSpPr/>
            <p:nvPr/>
          </p:nvGrpSpPr>
          <p:grpSpPr>
            <a:xfrm>
              <a:off x="-193" y="4773256"/>
              <a:ext cx="9162805" cy="2097089"/>
              <a:chOff x="4295" y="4753994"/>
              <a:chExt cx="9162805" cy="2097089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矩形 34"/>
              <p:cNvSpPr/>
              <p:nvPr/>
            </p:nvSpPr>
            <p:spPr>
              <a:xfrm>
                <a:off x="4295" y="6032431"/>
                <a:ext cx="9162805" cy="818652"/>
              </a:xfrm>
              <a:prstGeom prst="rect">
                <a:avLst/>
              </a:prstGeom>
              <a:solidFill>
                <a:srgbClr val="86A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298293" y="4753994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A3D202"/>
                  </a:gs>
                  <a:gs pos="100000">
                    <a:srgbClr val="86AA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-49250" y="6039348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二、员工入职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033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xit" presetSubtype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-18508" y="4515924"/>
            <a:ext cx="915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 smtClean="0">
              <a:solidFill>
                <a:schemeClr val="bg1">
                  <a:lumMod val="8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试用期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71538" y="571486"/>
            <a:ext cx="191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试用期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须知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55" name="图示 54"/>
          <p:cNvGraphicFramePr/>
          <p:nvPr/>
        </p:nvGraphicFramePr>
        <p:xfrm>
          <a:off x="1043608" y="1131590"/>
          <a:ext cx="7315100" cy="2176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矩形 22"/>
          <p:cNvSpPr/>
          <p:nvPr/>
        </p:nvSpPr>
        <p:spPr>
          <a:xfrm>
            <a:off x="-18805" y="4529511"/>
            <a:ext cx="9162805" cy="613989"/>
          </a:xfrm>
          <a:prstGeom prst="rect">
            <a:avLst/>
          </a:prstGeom>
          <a:solidFill>
            <a:srgbClr val="86AB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rPr>
              <a:t>二、员工入职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须知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073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5" grpId="0"/>
      <p:bldP spid="26" grpId="0"/>
      <p:bldP spid="27" grpId="0"/>
      <p:bldP spid="28" grpId="0"/>
      <p:bldP spid="54" grpId="0"/>
      <p:bldGraphic spid="55" grpId="0">
        <p:bldAsOne/>
      </p:bldGraphic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-18508" y="4515924"/>
            <a:ext cx="915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 smtClean="0">
              <a:solidFill>
                <a:schemeClr val="bg1">
                  <a:lumMod val="8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试用期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18805" y="4529511"/>
            <a:ext cx="9162805" cy="613989"/>
          </a:xfrm>
          <a:prstGeom prst="rect">
            <a:avLst/>
          </a:prstGeom>
          <a:solidFill>
            <a:srgbClr val="86AB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rPr>
              <a:t>二、员工入职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须知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2" name="图示 21"/>
          <p:cNvGraphicFramePr/>
          <p:nvPr/>
        </p:nvGraphicFramePr>
        <p:xfrm>
          <a:off x="539552" y="0"/>
          <a:ext cx="8208912" cy="4083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071538" y="571486"/>
            <a:ext cx="1700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试用期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转正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073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5" grpId="0"/>
      <p:bldP spid="26" grpId="0"/>
      <p:bldP spid="27" grpId="0"/>
      <p:bldP spid="28" grpId="0"/>
      <p:bldP spid="20" grpId="0"/>
      <p:bldGraphic spid="22" grpId="0">
        <p:bldAsOne/>
      </p:bldGraphic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-18508" y="4515924"/>
            <a:ext cx="915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 smtClean="0">
              <a:solidFill>
                <a:schemeClr val="bg1">
                  <a:lumMod val="8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试用期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18805" y="4529511"/>
            <a:ext cx="9162805" cy="613989"/>
          </a:xfrm>
          <a:prstGeom prst="rect">
            <a:avLst/>
          </a:prstGeom>
          <a:solidFill>
            <a:srgbClr val="86AB0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rPr>
              <a:t>二、员工入职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其他约定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1538" y="571486"/>
            <a:ext cx="191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试用期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离职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0" name="图示 29"/>
          <p:cNvGraphicFramePr/>
          <p:nvPr/>
        </p:nvGraphicFramePr>
        <p:xfrm>
          <a:off x="1763688" y="1203598"/>
          <a:ext cx="6192688" cy="72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115616" y="1995686"/>
            <a:ext cx="191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转正后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离职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4" name="图示 23"/>
          <p:cNvGraphicFramePr/>
          <p:nvPr/>
        </p:nvGraphicFramePr>
        <p:xfrm>
          <a:off x="1763688" y="2571750"/>
          <a:ext cx="6192688" cy="72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xmlns="" val="349073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5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5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5" grpId="0"/>
      <p:bldP spid="26" grpId="0"/>
      <p:bldP spid="27" grpId="0"/>
      <p:bldP spid="28" grpId="0"/>
      <p:bldP spid="20" grpId="0"/>
      <p:bldP spid="29" grpId="0"/>
      <p:bldGraphic spid="30" grpId="0">
        <p:bldAsOne/>
      </p:bldGraphic>
      <p:bldP spid="22" grpId="0"/>
      <p:bldGraphic spid="2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071538" y="571486"/>
            <a:ext cx="191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试用期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离职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1" name="图示 30"/>
          <p:cNvGraphicFramePr/>
          <p:nvPr/>
        </p:nvGraphicFramePr>
        <p:xfrm>
          <a:off x="1763688" y="1563638"/>
          <a:ext cx="6192688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7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5716" b="12248"/>
          <a:stretch/>
        </p:blipFill>
        <p:spPr bwMode="auto">
          <a:xfrm>
            <a:off x="-10945" y="0"/>
            <a:ext cx="1309238" cy="45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325" t="240" r="71391" b="12009"/>
          <a:stretch/>
        </p:blipFill>
        <p:spPr bwMode="auto">
          <a:xfrm>
            <a:off x="1298228" y="0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78" r="57038" b="12248"/>
          <a:stretch/>
        </p:blipFill>
        <p:spPr bwMode="auto">
          <a:xfrm>
            <a:off x="2603401" y="0"/>
            <a:ext cx="1309238" cy="45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917" t="240" r="42799" b="12009"/>
          <a:stretch/>
        </p:blipFill>
        <p:spPr bwMode="auto">
          <a:xfrm>
            <a:off x="3911909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183" t="260" r="28533" b="11989"/>
          <a:stretch/>
        </p:blipFill>
        <p:spPr bwMode="auto">
          <a:xfrm>
            <a:off x="5219527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450" t="240" r="14266" b="12009"/>
          <a:stretch/>
        </p:blipFill>
        <p:spPr bwMode="auto">
          <a:xfrm>
            <a:off x="6527145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5716" t="240" b="12009"/>
          <a:stretch/>
        </p:blipFill>
        <p:spPr bwMode="auto">
          <a:xfrm>
            <a:off x="7834762" y="1"/>
            <a:ext cx="1309238" cy="45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9"/>
          <p:cNvGrpSpPr/>
          <p:nvPr/>
        </p:nvGrpSpPr>
        <p:grpSpPr>
          <a:xfrm>
            <a:off x="-75128" y="4520989"/>
            <a:ext cx="9211862" cy="623249"/>
            <a:chOff x="-49250" y="6039347"/>
            <a:chExt cx="9211862" cy="83099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1" name="矩形 40"/>
            <p:cNvSpPr/>
            <p:nvPr/>
          </p:nvSpPr>
          <p:spPr>
            <a:xfrm>
              <a:off x="-193" y="6051693"/>
              <a:ext cx="9162805" cy="818652"/>
            </a:xfrm>
            <a:prstGeom prst="rect">
              <a:avLst/>
            </a:prstGeom>
            <a:solidFill>
              <a:srgbClr val="86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49250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607735" y="3565495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2"/>
          <p:cNvGrpSpPr/>
          <p:nvPr/>
        </p:nvGrpSpPr>
        <p:grpSpPr>
          <a:xfrm>
            <a:off x="-18508" y="3546873"/>
            <a:ext cx="9188876" cy="1592734"/>
            <a:chOff x="-26071" y="4729163"/>
            <a:chExt cx="9188876" cy="212364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11" name="组合 1"/>
            <p:cNvGrpSpPr/>
            <p:nvPr/>
          </p:nvGrpSpPr>
          <p:grpSpPr>
            <a:xfrm>
              <a:off x="0" y="4729163"/>
              <a:ext cx="9162805" cy="2123645"/>
              <a:chOff x="0" y="4729163"/>
              <a:chExt cx="9162805" cy="212364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607939" y="4729163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E79902"/>
                  </a:gs>
                  <a:gs pos="100000">
                    <a:srgbClr val="C483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0" y="6034156"/>
                <a:ext cx="9162805" cy="818652"/>
              </a:xfrm>
              <a:prstGeom prst="rect">
                <a:avLst/>
              </a:prstGeom>
              <a:solidFill>
                <a:srgbClr val="C483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-26071" y="6021231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三、考勤制度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2845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Graphic spid="31" grpId="0">
        <p:bldAsOne/>
      </p:bldGraphic>
      <p:bldP spid="6" grpId="0" animBg="1"/>
      <p:bldP spid="7" grpId="0" animBg="1"/>
      <p:bldP spid="9" grpId="0" animBg="1"/>
      <p:bldP spid="10" grpId="0" animBg="1"/>
      <p:bldP spid="12" grpId="0" animBg="1"/>
      <p:bldP spid="4" grpId="0" animBg="1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3"/>
          <p:cNvGrpSpPr/>
          <p:nvPr/>
        </p:nvGrpSpPr>
        <p:grpSpPr>
          <a:xfrm>
            <a:off x="-18508" y="3546873"/>
            <a:ext cx="9188876" cy="1592734"/>
            <a:chOff x="-26071" y="4729163"/>
            <a:chExt cx="9188876" cy="212364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3" name="组合 14"/>
            <p:cNvGrpSpPr/>
            <p:nvPr/>
          </p:nvGrpSpPr>
          <p:grpSpPr>
            <a:xfrm>
              <a:off x="0" y="4729163"/>
              <a:ext cx="9162805" cy="2123645"/>
              <a:chOff x="0" y="4729163"/>
              <a:chExt cx="9162805" cy="212364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607939" y="4729163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E79902"/>
                  </a:gs>
                  <a:gs pos="100000">
                    <a:srgbClr val="C483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0" y="6034156"/>
                <a:ext cx="9162805" cy="818652"/>
              </a:xfrm>
              <a:prstGeom prst="rect">
                <a:avLst/>
              </a:prstGeom>
              <a:solidFill>
                <a:srgbClr val="C483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-26071" y="6021231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三、制度</a:t>
              </a:r>
              <a:r>
                <a:rPr lang="en-US" altLang="zh-CN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-</a:t>
              </a:r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考勤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83568" y="483518"/>
            <a:ext cx="7488832" cy="2570802"/>
            <a:chOff x="611560" y="411510"/>
            <a:chExt cx="7488832" cy="2570802"/>
          </a:xfrm>
        </p:grpSpPr>
        <p:grpSp>
          <p:nvGrpSpPr>
            <p:cNvPr id="30" name="组合 29"/>
            <p:cNvGrpSpPr/>
            <p:nvPr/>
          </p:nvGrpSpPr>
          <p:grpSpPr>
            <a:xfrm>
              <a:off x="611560" y="411510"/>
              <a:ext cx="7488832" cy="2282770"/>
              <a:chOff x="611560" y="411510"/>
              <a:chExt cx="7488832" cy="228277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611560" y="411510"/>
                <a:ext cx="7128792" cy="1728192"/>
                <a:chOff x="611560" y="411510"/>
                <a:chExt cx="7128792" cy="1728192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611560" y="411510"/>
                  <a:ext cx="142876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黑体" pitchFamily="49" charset="-122"/>
                      <a:ea typeface="黑体" pitchFamily="49" charset="-122"/>
                    </a:rPr>
                    <a:t>工作时间：</a:t>
                  </a:r>
                  <a:endParaRPr lang="zh-CN" alt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endParaRPr>
                </a:p>
              </p:txBody>
            </p:sp>
            <p:graphicFrame>
              <p:nvGraphicFramePr>
                <p:cNvPr id="55" name="图示 54"/>
                <p:cNvGraphicFramePr/>
                <p:nvPr/>
              </p:nvGraphicFramePr>
              <p:xfrm>
                <a:off x="1907704" y="699542"/>
                <a:ext cx="5832648" cy="144016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</p:grpSp>
          <p:sp>
            <p:nvSpPr>
              <p:cNvPr id="29" name="TextBox 28"/>
              <p:cNvSpPr txBox="1"/>
              <p:nvPr/>
            </p:nvSpPr>
            <p:spPr>
              <a:xfrm>
                <a:off x="827584" y="2355726"/>
                <a:ext cx="72728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迟到</a:t>
                </a:r>
                <a:r>
                  <a:rPr lang="zh-CN" altLang="en-US" sz="1600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：</a:t>
                </a:r>
                <a:r>
                  <a:rPr lang="en-US" altLang="zh-CN" sz="1600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9:00</a:t>
                </a:r>
                <a:r>
                  <a:rPr lang="zh-CN" altLang="en-US" sz="1600" dirty="0" smtClean="0">
                    <a:solidFill>
                      <a:schemeClr val="accent6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分之后到公司的，视为迟到</a:t>
                </a:r>
                <a:endParaRPr lang="zh-CN" altLang="en-US" sz="1600" dirty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27584" y="2643758"/>
              <a:ext cx="7272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调休</a:t>
              </a:r>
              <a:r>
                <a:rPr lang="zh-CN" altLang="en-US" sz="1600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：周末到公司上班的，之后请假可以走调休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49073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71538" y="571486"/>
            <a:ext cx="2276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部门负责人</a:t>
            </a:r>
            <a:r>
              <a:rPr lang="zh-CN" altLang="en-US" sz="2000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会：</a:t>
            </a:r>
            <a:endParaRPr lang="zh-CN" altLang="en-US" sz="2000" dirty="0">
              <a:solidFill>
                <a:schemeClr val="accent3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0" name="图示 29"/>
          <p:cNvGraphicFramePr/>
          <p:nvPr/>
        </p:nvGraphicFramePr>
        <p:xfrm>
          <a:off x="2357422" y="1214428"/>
          <a:ext cx="4929222" cy="1785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"/>
                            </p:stCondLst>
                            <p:childTnLst>
                              <p:par>
                                <p:cTn id="30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26" grpId="0"/>
      <p:bldGraphic spid="30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3"/>
          <p:cNvGrpSpPr/>
          <p:nvPr/>
        </p:nvGrpSpPr>
        <p:grpSpPr>
          <a:xfrm>
            <a:off x="-18508" y="3546873"/>
            <a:ext cx="9188876" cy="1592734"/>
            <a:chOff x="-26071" y="4729163"/>
            <a:chExt cx="9188876" cy="212364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3" name="组合 14"/>
            <p:cNvGrpSpPr/>
            <p:nvPr/>
          </p:nvGrpSpPr>
          <p:grpSpPr>
            <a:xfrm>
              <a:off x="0" y="4729163"/>
              <a:ext cx="9162805" cy="2123645"/>
              <a:chOff x="0" y="4729163"/>
              <a:chExt cx="9162805" cy="212364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607939" y="4729163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E79902"/>
                  </a:gs>
                  <a:gs pos="100000">
                    <a:srgbClr val="C483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0" y="6034156"/>
                <a:ext cx="9162805" cy="818652"/>
              </a:xfrm>
              <a:prstGeom prst="rect">
                <a:avLst/>
              </a:prstGeom>
              <a:solidFill>
                <a:srgbClr val="C483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-26071" y="6021231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三、制度</a:t>
              </a:r>
              <a:r>
                <a:rPr lang="en-US" altLang="zh-CN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-</a:t>
              </a:r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考勤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1560" y="627534"/>
            <a:ext cx="1988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请假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要素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8" name="图示 37"/>
          <p:cNvGraphicFramePr/>
          <p:nvPr/>
        </p:nvGraphicFramePr>
        <p:xfrm>
          <a:off x="1403648" y="843558"/>
          <a:ext cx="3240360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9" name="图示 38"/>
          <p:cNvGraphicFramePr/>
          <p:nvPr/>
        </p:nvGraphicFramePr>
        <p:xfrm>
          <a:off x="5148064" y="771550"/>
          <a:ext cx="3024336" cy="2464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55576" y="3147814"/>
            <a:ext cx="6149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备注：临时性请事假必须向主管</a:t>
            </a:r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人事经理请示，通过后才算作请假，否则按旷工处理；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68344" y="843558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个工作日内不需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出具病休证明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11760" y="483518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请假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流程走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纸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质请假单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073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"/>
                            </p:stCondLst>
                            <p:childTnLst>
                              <p:par>
                                <p:cTn id="3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26" grpId="0"/>
      <p:bldP spid="27" grpId="0"/>
      <p:bldP spid="28" grpId="0"/>
      <p:bldP spid="54" grpId="0"/>
      <p:bldGraphic spid="38" grpId="0">
        <p:bldAsOne/>
      </p:bldGraphic>
      <p:bldGraphic spid="39" grpId="0">
        <p:bldAsOne/>
      </p:bldGraphic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3"/>
          <p:cNvGrpSpPr/>
          <p:nvPr/>
        </p:nvGrpSpPr>
        <p:grpSpPr>
          <a:xfrm>
            <a:off x="-18508" y="3546873"/>
            <a:ext cx="9188876" cy="1592734"/>
            <a:chOff x="-26071" y="4729163"/>
            <a:chExt cx="9188876" cy="212364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3" name="组合 14"/>
            <p:cNvGrpSpPr/>
            <p:nvPr/>
          </p:nvGrpSpPr>
          <p:grpSpPr>
            <a:xfrm>
              <a:off x="0" y="4729163"/>
              <a:ext cx="9162805" cy="2123645"/>
              <a:chOff x="0" y="4729163"/>
              <a:chExt cx="9162805" cy="212364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607939" y="4729163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E79902"/>
                  </a:gs>
                  <a:gs pos="100000">
                    <a:srgbClr val="C483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0" y="6034156"/>
                <a:ext cx="9162805" cy="818652"/>
              </a:xfrm>
              <a:prstGeom prst="rect">
                <a:avLst/>
              </a:prstGeom>
              <a:solidFill>
                <a:srgbClr val="C483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-26071" y="6021231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三、制度</a:t>
              </a:r>
              <a:r>
                <a:rPr lang="en-US" altLang="zh-CN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-</a:t>
              </a:r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考勤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1560" y="627534"/>
            <a:ext cx="1988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病假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扣款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9" name="图示 28"/>
          <p:cNvGraphicFramePr/>
          <p:nvPr/>
        </p:nvGraphicFramePr>
        <p:xfrm>
          <a:off x="2411760" y="843558"/>
          <a:ext cx="4920208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49073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26" grpId="0"/>
      <p:bldP spid="27" grpId="0"/>
      <p:bldP spid="28" grpId="0"/>
      <p:bldP spid="54" grpId="1"/>
      <p:bldGraphic spid="29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3"/>
          <p:cNvGrpSpPr/>
          <p:nvPr/>
        </p:nvGrpSpPr>
        <p:grpSpPr>
          <a:xfrm>
            <a:off x="-18508" y="3546873"/>
            <a:ext cx="9188876" cy="1592734"/>
            <a:chOff x="-26071" y="4729163"/>
            <a:chExt cx="9188876" cy="212364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3" name="组合 14"/>
            <p:cNvGrpSpPr/>
            <p:nvPr/>
          </p:nvGrpSpPr>
          <p:grpSpPr>
            <a:xfrm>
              <a:off x="0" y="4729163"/>
              <a:ext cx="9162805" cy="2123645"/>
              <a:chOff x="0" y="4729163"/>
              <a:chExt cx="9162805" cy="212364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607939" y="4729163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E79902"/>
                  </a:gs>
                  <a:gs pos="100000">
                    <a:srgbClr val="C483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0" y="6034156"/>
                <a:ext cx="9162805" cy="818652"/>
              </a:xfrm>
              <a:prstGeom prst="rect">
                <a:avLst/>
              </a:prstGeom>
              <a:solidFill>
                <a:srgbClr val="C483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-26071" y="6021231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三、制度</a:t>
              </a:r>
              <a:r>
                <a:rPr lang="en-US" altLang="zh-CN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-</a:t>
              </a:r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考勤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9" name="图示 28"/>
          <p:cNvGraphicFramePr/>
          <p:nvPr/>
        </p:nvGraphicFramePr>
        <p:xfrm>
          <a:off x="2051720" y="2067694"/>
          <a:ext cx="4896544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611560" y="483518"/>
            <a:ext cx="7776864" cy="1487780"/>
            <a:chOff x="611560" y="627534"/>
            <a:chExt cx="7103866" cy="1487780"/>
          </a:xfrm>
        </p:grpSpPr>
        <p:sp>
          <p:nvSpPr>
            <p:cNvPr id="54" name="TextBox 53"/>
            <p:cNvSpPr txBox="1"/>
            <p:nvPr/>
          </p:nvSpPr>
          <p:spPr>
            <a:xfrm>
              <a:off x="611560" y="627534"/>
              <a:ext cx="19882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旷工</a:t>
              </a:r>
              <a:r>
                <a:rPr lang="zh-CN" altLang="en-US" sz="2800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定义</a:t>
              </a:r>
              <a:r>
                <a:rPr lang="zh-CN" altLang="en-US" sz="2000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endParaRPr lang="zh-CN" altLang="en-US" sz="2000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51720" y="699542"/>
              <a:ext cx="5663706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       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员工</a:t>
              </a:r>
              <a:r>
                <a:rPr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未经请假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或是</a:t>
              </a:r>
              <a:r>
                <a:rPr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请假未批准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或</a:t>
              </a:r>
              <a:r>
                <a:rPr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擅离工作岗位超过</a:t>
              </a:r>
              <a:r>
                <a:rPr lang="en-US" altLang="zh-CN" sz="2400" b="1" dirty="0" smtClean="0">
                  <a:solidFill>
                    <a:schemeClr val="accent6">
                      <a:lumMod val="75000"/>
                    </a:schemeClr>
                  </a:solidFill>
                  <a:latin typeface="Stencil" pitchFamily="82" charset="0"/>
                  <a:ea typeface="黑体" pitchFamily="49" charset="-122"/>
                </a:rPr>
                <a:t>4</a:t>
              </a:r>
              <a:r>
                <a:rPr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小时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或</a:t>
              </a:r>
              <a:r>
                <a:rPr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假期已满未续假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又不回本单位上班者，作</a:t>
              </a:r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旷工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处理。</a:t>
              </a:r>
              <a:endParaRPr lang="en-US" altLang="zh-CN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</a:t>
              </a:r>
              <a:r>
                <a:rPr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擅离</a:t>
              </a:r>
              <a:r>
                <a: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Stencil" pitchFamily="82" charset="0"/>
                  <a:ea typeface="黑体" pitchFamily="49" charset="-122"/>
                </a:rPr>
                <a:t>4</a:t>
              </a:r>
              <a:r>
                <a:rPr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小时以内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，按旷工</a:t>
              </a:r>
              <a:r>
                <a:rPr lang="en-US" altLang="zh-CN" sz="2000" b="1" dirty="0" smtClean="0">
                  <a:solidFill>
                    <a:schemeClr val="accent6">
                      <a:lumMod val="75000"/>
                    </a:schemeClr>
                  </a:solidFill>
                  <a:latin typeface="Stencil" pitchFamily="82" charset="0"/>
                  <a:ea typeface="黑体" pitchFamily="49" charset="-122"/>
                </a:rPr>
                <a:t>4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小时处理；</a:t>
              </a:r>
              <a:r>
                <a:rPr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超过</a:t>
              </a:r>
              <a:r>
                <a:rPr lang="en-US" altLang="zh-CN" b="1" dirty="0" smtClean="0">
                  <a:solidFill>
                    <a:schemeClr val="accent6">
                      <a:lumMod val="75000"/>
                    </a:schemeClr>
                  </a:solidFill>
                  <a:latin typeface="Stencil" pitchFamily="82" charset="0"/>
                  <a:ea typeface="黑体" pitchFamily="49" charset="-122"/>
                </a:rPr>
                <a:t>4</a:t>
              </a:r>
              <a:r>
                <a:rPr lang="zh-CN" altLang="en-US" sz="14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小时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，按旷工</a:t>
              </a:r>
              <a:r>
                <a:rPr lang="zh-CN" altLang="en-US" sz="20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一天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处理。</a:t>
              </a:r>
              <a:endParaRPr lang="en-US" altLang="zh-CN" sz="14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旷工期间，按日工资标准的 </a:t>
              </a:r>
              <a:r>
                <a:rPr lang="en-US" altLang="zh-CN" sz="2400" b="1" dirty="0" smtClean="0">
                  <a:solidFill>
                    <a:schemeClr val="accent6">
                      <a:lumMod val="75000"/>
                    </a:schemeClr>
                  </a:solidFill>
                  <a:latin typeface="Stencil" pitchFamily="82" charset="0"/>
                  <a:ea typeface="黑体" pitchFamily="49" charset="-122"/>
                </a:rPr>
                <a:t>2</a:t>
              </a:r>
              <a:r>
                <a:rPr lang="en-US" altLang="zh-CN" sz="2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倍扣除。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49073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26" grpId="0"/>
      <p:bldP spid="27" grpId="0"/>
      <p:bldP spid="28" grpId="0"/>
      <p:bldGraphic spid="29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3"/>
          <p:cNvGrpSpPr/>
          <p:nvPr/>
        </p:nvGrpSpPr>
        <p:grpSpPr>
          <a:xfrm>
            <a:off x="-18508" y="3546873"/>
            <a:ext cx="9188876" cy="1592734"/>
            <a:chOff x="-26071" y="4729163"/>
            <a:chExt cx="9188876" cy="212364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3" name="组合 14"/>
            <p:cNvGrpSpPr/>
            <p:nvPr/>
          </p:nvGrpSpPr>
          <p:grpSpPr>
            <a:xfrm>
              <a:off x="0" y="4729163"/>
              <a:ext cx="9162805" cy="2123645"/>
              <a:chOff x="0" y="4729163"/>
              <a:chExt cx="9162805" cy="212364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607939" y="4729163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E79902"/>
                  </a:gs>
                  <a:gs pos="100000">
                    <a:srgbClr val="C483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0" y="6034156"/>
                <a:ext cx="9162805" cy="818652"/>
              </a:xfrm>
              <a:prstGeom prst="rect">
                <a:avLst/>
              </a:prstGeom>
              <a:solidFill>
                <a:srgbClr val="C483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-26071" y="6021231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三、制度</a:t>
              </a:r>
              <a:r>
                <a:rPr lang="en-US" altLang="zh-CN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-</a:t>
              </a:r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考勤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1560" y="627534"/>
            <a:ext cx="198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休假：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3" name="图示 22"/>
          <p:cNvGraphicFramePr/>
          <p:nvPr/>
        </p:nvGraphicFramePr>
        <p:xfrm>
          <a:off x="1475656" y="771550"/>
          <a:ext cx="6432376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49073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26" grpId="0"/>
      <p:bldP spid="27" grpId="0"/>
      <p:bldP spid="28" grpId="0"/>
      <p:bldP spid="5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3"/>
          <p:cNvGrpSpPr/>
          <p:nvPr/>
        </p:nvGrpSpPr>
        <p:grpSpPr>
          <a:xfrm>
            <a:off x="-18508" y="3546873"/>
            <a:ext cx="9188876" cy="1592734"/>
            <a:chOff x="-26071" y="4729163"/>
            <a:chExt cx="9188876" cy="212364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grpSp>
          <p:nvGrpSpPr>
            <p:cNvPr id="3" name="组合 14"/>
            <p:cNvGrpSpPr/>
            <p:nvPr/>
          </p:nvGrpSpPr>
          <p:grpSpPr>
            <a:xfrm>
              <a:off x="0" y="4729163"/>
              <a:ext cx="9162805" cy="2123645"/>
              <a:chOff x="0" y="4729163"/>
              <a:chExt cx="9162805" cy="212364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607939" y="4729163"/>
                <a:ext cx="1309238" cy="1309238"/>
              </a:xfrm>
              <a:prstGeom prst="rect">
                <a:avLst/>
              </a:prstGeom>
              <a:gradFill>
                <a:gsLst>
                  <a:gs pos="0">
                    <a:srgbClr val="E79902"/>
                  </a:gs>
                  <a:gs pos="100000">
                    <a:srgbClr val="C48302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0" y="6034156"/>
                <a:ext cx="9162805" cy="818652"/>
              </a:xfrm>
              <a:prstGeom prst="rect">
                <a:avLst/>
              </a:prstGeom>
              <a:solidFill>
                <a:srgbClr val="C483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-26071" y="6021231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三、制度</a:t>
              </a:r>
              <a:r>
                <a:rPr lang="en-US" altLang="zh-CN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-</a:t>
              </a:r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考勤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1560" y="627534"/>
            <a:ext cx="1988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休假：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3" name="图示 22"/>
          <p:cNvGraphicFramePr/>
          <p:nvPr/>
        </p:nvGraphicFramePr>
        <p:xfrm>
          <a:off x="1475656" y="771550"/>
          <a:ext cx="6432376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49073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26" grpId="0"/>
      <p:bldP spid="27" grpId="0"/>
      <p:bldP spid="28" grpId="0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11560" y="627534"/>
            <a:ext cx="7296472" cy="2880320"/>
            <a:chOff x="611560" y="627534"/>
            <a:chExt cx="7296472" cy="2880320"/>
          </a:xfrm>
        </p:grpSpPr>
        <p:sp>
          <p:nvSpPr>
            <p:cNvPr id="27" name="TextBox 26"/>
            <p:cNvSpPr txBox="1"/>
            <p:nvPr/>
          </p:nvSpPr>
          <p:spPr>
            <a:xfrm>
              <a:off x="611560" y="627534"/>
              <a:ext cx="1988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休假：</a:t>
              </a:r>
              <a:endParaRPr lang="zh-CN" altLang="en-US" sz="2000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aphicFrame>
          <p:nvGraphicFramePr>
            <p:cNvPr id="28" name="图示 27"/>
            <p:cNvGraphicFramePr/>
            <p:nvPr/>
          </p:nvGraphicFramePr>
          <p:xfrm>
            <a:off x="1475656" y="771550"/>
            <a:ext cx="6432376" cy="27363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pic>
        <p:nvPicPr>
          <p:cNvPr id="59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5716" b="12248"/>
          <a:stretch/>
        </p:blipFill>
        <p:spPr bwMode="auto">
          <a:xfrm>
            <a:off x="-10945" y="0"/>
            <a:ext cx="1309238" cy="45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325" t="240" r="71391" b="12009"/>
          <a:stretch/>
        </p:blipFill>
        <p:spPr bwMode="auto">
          <a:xfrm>
            <a:off x="1296673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78" r="57038" b="12248"/>
          <a:stretch/>
        </p:blipFill>
        <p:spPr bwMode="auto">
          <a:xfrm>
            <a:off x="2555776" y="0"/>
            <a:ext cx="1362196" cy="45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917" t="240" r="42799" b="12009"/>
          <a:stretch/>
        </p:blipFill>
        <p:spPr bwMode="auto">
          <a:xfrm>
            <a:off x="3911909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183" t="260" r="28533" b="11989"/>
          <a:stretch/>
        </p:blipFill>
        <p:spPr bwMode="auto">
          <a:xfrm>
            <a:off x="5219527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450" t="240" r="14266" b="12009"/>
          <a:stretch/>
        </p:blipFill>
        <p:spPr bwMode="auto">
          <a:xfrm>
            <a:off x="6527145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5716" t="240" b="12009"/>
          <a:stretch/>
        </p:blipFill>
        <p:spPr bwMode="auto">
          <a:xfrm>
            <a:off x="7834762" y="1"/>
            <a:ext cx="1309238" cy="45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45"/>
          <p:cNvGrpSpPr/>
          <p:nvPr/>
        </p:nvGrpSpPr>
        <p:grpSpPr>
          <a:xfrm>
            <a:off x="-40778" y="4540395"/>
            <a:ext cx="9188876" cy="623683"/>
            <a:chOff x="-26071" y="6021231"/>
            <a:chExt cx="9188876" cy="8315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50" name="矩形 49"/>
            <p:cNvSpPr/>
            <p:nvPr/>
          </p:nvSpPr>
          <p:spPr>
            <a:xfrm>
              <a:off x="0" y="6034156"/>
              <a:ext cx="9162805" cy="818652"/>
            </a:xfrm>
            <a:prstGeom prst="rect">
              <a:avLst/>
            </a:prstGeom>
            <a:solidFill>
              <a:srgbClr val="C48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26071" y="6021231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"/>
          <p:cNvGrpSpPr/>
          <p:nvPr/>
        </p:nvGrpSpPr>
        <p:grpSpPr>
          <a:xfrm>
            <a:off x="-40778" y="3546873"/>
            <a:ext cx="9162805" cy="1617208"/>
            <a:chOff x="-40778" y="4729163"/>
            <a:chExt cx="9162805" cy="21562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51" name="矩形 50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40778" y="6054441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917381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3912076" y="3547206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8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autoRev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2" grpId="0" animBg="1"/>
      <p:bldP spid="4" grpId="0" animBg="1"/>
      <p:bldP spid="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8"/>
          <p:cNvGrpSpPr/>
          <p:nvPr/>
        </p:nvGrpSpPr>
        <p:grpSpPr>
          <a:xfrm>
            <a:off x="-40778" y="3556398"/>
            <a:ext cx="9162805" cy="1588633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福利内容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071538" y="571486"/>
            <a:ext cx="7193825" cy="2401680"/>
            <a:chOff x="1071538" y="571486"/>
            <a:chExt cx="7193825" cy="2401680"/>
          </a:xfrm>
        </p:grpSpPr>
        <p:sp>
          <p:nvSpPr>
            <p:cNvPr id="30" name="TextBox 29"/>
            <p:cNvSpPr txBox="1"/>
            <p:nvPr/>
          </p:nvSpPr>
          <p:spPr>
            <a:xfrm>
              <a:off x="1071538" y="571486"/>
              <a:ext cx="2996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C000"/>
                  </a:solidFill>
                  <a:latin typeface="黑体" pitchFamily="49" charset="-122"/>
                  <a:ea typeface="黑体" pitchFamily="49" charset="-122"/>
                </a:rPr>
                <a:t>福利内容：</a:t>
              </a:r>
              <a:endParaRPr lang="zh-CN" altLang="en-US" sz="2000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123728" y="1131590"/>
              <a:ext cx="6141635" cy="1841576"/>
              <a:chOff x="2123728" y="1131590"/>
              <a:chExt cx="6141635" cy="184157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292080" y="2139702"/>
                <a:ext cx="1389107" cy="833464"/>
                <a:chOff x="1750" y="213204"/>
                <a:chExt cx="1389107" cy="833464"/>
              </a:xfrm>
            </p:grpSpPr>
            <p:sp>
              <p:nvSpPr>
                <p:cNvPr id="37" name="矩形 36">
                  <a:hlinkClick r:id="rId2" action="ppaction://hlinksldjump"/>
                </p:cNvPr>
                <p:cNvSpPr/>
                <p:nvPr/>
              </p:nvSpPr>
              <p:spPr>
                <a:xfrm>
                  <a:off x="1750" y="213204"/>
                  <a:ext cx="1389107" cy="833464"/>
                </a:xfrm>
                <a:prstGeom prst="rect">
                  <a:avLst/>
                </a:prstGeom>
                <a:blipFill rotWithShape="0">
                  <a:blip r:embed="rId3" cstate="print"/>
                  <a:stretch>
                    <a:fillRect/>
                  </a:stretch>
                </a:blipFill>
                <a:ln w="19050"/>
              </p:spPr>
              <p:style>
                <a:lnRef idx="2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8" name="矩形 37"/>
                <p:cNvSpPr/>
                <p:nvPr/>
              </p:nvSpPr>
              <p:spPr>
                <a:xfrm>
                  <a:off x="1750" y="213204"/>
                  <a:ext cx="1389107" cy="833464"/>
                </a:xfrm>
                <a:prstGeom prst="rect">
                  <a:avLst/>
                </a:prstGeom>
                <a:ln w="190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4780" tIns="144780" rIns="144780" bIns="144780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800" kern="1200" dirty="0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5292080" y="1131590"/>
                <a:ext cx="1389107" cy="833464"/>
                <a:chOff x="1750" y="213204"/>
                <a:chExt cx="1389107" cy="833464"/>
              </a:xfrm>
            </p:grpSpPr>
            <p:sp>
              <p:nvSpPr>
                <p:cNvPr id="40" name="矩形 39">
                  <a:hlinkClick r:id="rId4" action="ppaction://hlinksldjump"/>
                </p:cNvPr>
                <p:cNvSpPr/>
                <p:nvPr/>
              </p:nvSpPr>
              <p:spPr>
                <a:xfrm>
                  <a:off x="1750" y="213204"/>
                  <a:ext cx="1389107" cy="833464"/>
                </a:xfrm>
                <a:prstGeom prst="rect">
                  <a:avLst/>
                </a:prstGeom>
                <a:blipFill rotWithShape="0">
                  <a:blip r:embed="rId5" cstate="print"/>
                  <a:stretch>
                    <a:fillRect/>
                  </a:stretch>
                </a:blipFill>
                <a:ln w="19050"/>
              </p:spPr>
              <p:style>
                <a:lnRef idx="2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1" name="矩形 40"/>
                <p:cNvSpPr/>
                <p:nvPr/>
              </p:nvSpPr>
              <p:spPr>
                <a:xfrm>
                  <a:off x="1750" y="213204"/>
                  <a:ext cx="1389107" cy="833464"/>
                </a:xfrm>
                <a:prstGeom prst="rect">
                  <a:avLst/>
                </a:prstGeom>
                <a:ln w="190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4780" tIns="144780" rIns="144780" bIns="144780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800" kern="1200" dirty="0"/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2123728" y="1131590"/>
                <a:ext cx="1389107" cy="833464"/>
                <a:chOff x="3057787" y="213204"/>
                <a:chExt cx="1389107" cy="833464"/>
              </a:xfrm>
            </p:grpSpPr>
            <p:sp>
              <p:nvSpPr>
                <p:cNvPr id="65" name="矩形 64">
                  <a:hlinkClick r:id="rId6" action="ppaction://hlinksldjump"/>
                </p:cNvPr>
                <p:cNvSpPr/>
                <p:nvPr/>
              </p:nvSpPr>
              <p:spPr>
                <a:xfrm>
                  <a:off x="3057787" y="213204"/>
                  <a:ext cx="1389107" cy="833464"/>
                </a:xfrm>
                <a:prstGeom prst="rect">
                  <a:avLst/>
                </a:prstGeom>
                <a:blipFill rotWithShape="0">
                  <a:blip r:embed="rId7" cstate="print"/>
                  <a:stretch>
                    <a:fillRect/>
                  </a:stretch>
                </a:blipFill>
                <a:ln w="19050"/>
              </p:spPr>
              <p:style>
                <a:lnRef idx="2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6" name="矩形 65"/>
                <p:cNvSpPr/>
                <p:nvPr/>
              </p:nvSpPr>
              <p:spPr>
                <a:xfrm>
                  <a:off x="3057787" y="213204"/>
                  <a:ext cx="1389107" cy="833464"/>
                </a:xfrm>
                <a:prstGeom prst="rect">
                  <a:avLst/>
                </a:prstGeom>
                <a:ln w="190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4780" tIns="144780" rIns="144780" bIns="144780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800" kern="1200" dirty="0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3707904" y="1131590"/>
                <a:ext cx="1389107" cy="833464"/>
                <a:chOff x="1750" y="1185579"/>
                <a:chExt cx="1389107" cy="833464"/>
              </a:xfrm>
            </p:grpSpPr>
            <p:sp>
              <p:nvSpPr>
                <p:cNvPr id="68" name="矩形 67">
                  <a:hlinkClick r:id="rId6" action="ppaction://hlinksldjump"/>
                </p:cNvPr>
                <p:cNvSpPr/>
                <p:nvPr/>
              </p:nvSpPr>
              <p:spPr>
                <a:xfrm>
                  <a:off x="1750" y="1185579"/>
                  <a:ext cx="1389107" cy="833464"/>
                </a:xfrm>
                <a:prstGeom prst="rect">
                  <a:avLst/>
                </a:prstGeom>
                <a:blipFill rotWithShape="0">
                  <a:blip r:embed="rId8" cstate="print"/>
                  <a:stretch>
                    <a:fillRect/>
                  </a:stretch>
                </a:blipFill>
                <a:ln w="19050"/>
              </p:spPr>
              <p:style>
                <a:lnRef idx="2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9" name="矩形 68"/>
                <p:cNvSpPr/>
                <p:nvPr/>
              </p:nvSpPr>
              <p:spPr>
                <a:xfrm>
                  <a:off x="1750" y="1185579"/>
                  <a:ext cx="1389107" cy="833464"/>
                </a:xfrm>
                <a:prstGeom prst="rect">
                  <a:avLst/>
                </a:prstGeom>
                <a:ln w="190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4780" tIns="144780" rIns="144780" bIns="144780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800" kern="1200" dirty="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876256" y="1131590"/>
                <a:ext cx="1389107" cy="833464"/>
                <a:chOff x="4585805" y="213204"/>
                <a:chExt cx="1389107" cy="833464"/>
              </a:xfrm>
            </p:grpSpPr>
            <p:sp>
              <p:nvSpPr>
                <p:cNvPr id="71" name="矩形 70">
                  <a:hlinkClick r:id="rId9" action="ppaction://hlinksldjump"/>
                </p:cNvPr>
                <p:cNvSpPr/>
                <p:nvPr/>
              </p:nvSpPr>
              <p:spPr>
                <a:xfrm>
                  <a:off x="4585805" y="213204"/>
                  <a:ext cx="1389107" cy="833464"/>
                </a:xfrm>
                <a:prstGeom prst="rect">
                  <a:avLst/>
                </a:prstGeom>
                <a:blipFill rotWithShape="0">
                  <a:blip r:embed="rId10" cstate="print"/>
                  <a:stretch>
                    <a:fillRect/>
                  </a:stretch>
                </a:blipFill>
                <a:ln w="19050"/>
              </p:spPr>
              <p:style>
                <a:lnRef idx="2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2" name="矩形 71"/>
                <p:cNvSpPr/>
                <p:nvPr/>
              </p:nvSpPr>
              <p:spPr>
                <a:xfrm>
                  <a:off x="4585805" y="213204"/>
                  <a:ext cx="1389107" cy="833464"/>
                </a:xfrm>
                <a:prstGeom prst="rect">
                  <a:avLst/>
                </a:prstGeom>
                <a:ln w="190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4780" tIns="144780" rIns="144780" bIns="144780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800" kern="1200" dirty="0"/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2123728" y="2139702"/>
                <a:ext cx="1389107" cy="833464"/>
                <a:chOff x="1529769" y="1185579"/>
                <a:chExt cx="1389107" cy="833464"/>
              </a:xfrm>
            </p:grpSpPr>
            <p:sp>
              <p:nvSpPr>
                <p:cNvPr id="74" name="矩形 73">
                  <a:hlinkClick r:id="rId9" action="ppaction://hlinksldjump"/>
                </p:cNvPr>
                <p:cNvSpPr/>
                <p:nvPr/>
              </p:nvSpPr>
              <p:spPr>
                <a:xfrm>
                  <a:off x="1529769" y="1185579"/>
                  <a:ext cx="1389107" cy="833464"/>
                </a:xfrm>
                <a:prstGeom prst="rect">
                  <a:avLst/>
                </a:prstGeom>
                <a:blipFill rotWithShape="0">
                  <a:blip r:embed="rId11" cstate="print"/>
                  <a:stretch>
                    <a:fillRect/>
                  </a:stretch>
                </a:blipFill>
                <a:ln w="19050"/>
              </p:spPr>
              <p:style>
                <a:lnRef idx="2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5" name="矩形 74"/>
                <p:cNvSpPr/>
                <p:nvPr/>
              </p:nvSpPr>
              <p:spPr>
                <a:xfrm>
                  <a:off x="1529769" y="1185579"/>
                  <a:ext cx="1389107" cy="833464"/>
                </a:xfrm>
                <a:prstGeom prst="rect">
                  <a:avLst/>
                </a:prstGeom>
                <a:ln w="190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4780" tIns="144780" rIns="144780" bIns="144780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800" kern="1200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3707904" y="2139702"/>
                <a:ext cx="1389107" cy="833464"/>
                <a:chOff x="3057787" y="1185579"/>
                <a:chExt cx="1389107" cy="833464"/>
              </a:xfrm>
            </p:grpSpPr>
            <p:sp>
              <p:nvSpPr>
                <p:cNvPr id="77" name="矩形 76">
                  <a:hlinkClick r:id="rId12" action="ppaction://hlinksldjump"/>
                </p:cNvPr>
                <p:cNvSpPr/>
                <p:nvPr/>
              </p:nvSpPr>
              <p:spPr>
                <a:xfrm>
                  <a:off x="3057787" y="1185579"/>
                  <a:ext cx="1389107" cy="833464"/>
                </a:xfrm>
                <a:prstGeom prst="rect">
                  <a:avLst/>
                </a:prstGeom>
                <a:blipFill rotWithShape="0">
                  <a:blip r:embed="rId13" cstate="print"/>
                  <a:stretch>
                    <a:fillRect/>
                  </a:stretch>
                </a:blipFill>
                <a:ln w="19050"/>
              </p:spPr>
              <p:style>
                <a:lnRef idx="2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8" name="矩形 77"/>
                <p:cNvSpPr/>
                <p:nvPr/>
              </p:nvSpPr>
              <p:spPr>
                <a:xfrm>
                  <a:off x="3057787" y="1185579"/>
                  <a:ext cx="1389107" cy="833464"/>
                </a:xfrm>
                <a:prstGeom prst="rect">
                  <a:avLst/>
                </a:prstGeom>
                <a:ln w="190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4780" tIns="144780" rIns="144780" bIns="144780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800" kern="1200"/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6876256" y="2139702"/>
                <a:ext cx="1389107" cy="833464"/>
                <a:chOff x="1529769" y="213204"/>
                <a:chExt cx="1389107" cy="833464"/>
              </a:xfrm>
            </p:grpSpPr>
            <p:sp>
              <p:nvSpPr>
                <p:cNvPr id="80" name="矩形 79">
                  <a:hlinkClick r:id="rId14" action="ppaction://hlinksldjump"/>
                </p:cNvPr>
                <p:cNvSpPr/>
                <p:nvPr/>
              </p:nvSpPr>
              <p:spPr>
                <a:xfrm>
                  <a:off x="1529769" y="213204"/>
                  <a:ext cx="1389107" cy="833464"/>
                </a:xfrm>
                <a:prstGeom prst="rect">
                  <a:avLst/>
                </a:prstGeom>
                <a:blipFill rotWithShape="0">
                  <a:blip r:embed="rId15" cstate="print"/>
                  <a:stretch>
                    <a:fillRect/>
                  </a:stretch>
                </a:blipFill>
                <a:ln w="19050"/>
              </p:spPr>
              <p:style>
                <a:lnRef idx="2">
                  <a:schemeClr val="accent6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81" name="矩形 80"/>
                <p:cNvSpPr/>
                <p:nvPr/>
              </p:nvSpPr>
              <p:spPr>
                <a:xfrm>
                  <a:off x="1529769" y="213204"/>
                  <a:ext cx="1389107" cy="833464"/>
                </a:xfrm>
                <a:prstGeom prst="rect">
                  <a:avLst/>
                </a:prstGeom>
                <a:ln w="1905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44780" tIns="144780" rIns="144780" bIns="144780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3800" kern="12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xmlns="" val="344399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8"/>
          <p:cNvGrpSpPr/>
          <p:nvPr/>
        </p:nvGrpSpPr>
        <p:grpSpPr>
          <a:xfrm>
            <a:off x="-40778" y="3556398"/>
            <a:ext cx="9162805" cy="1588633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福利内容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49" name="图示 48"/>
          <p:cNvGraphicFramePr/>
          <p:nvPr/>
        </p:nvGraphicFramePr>
        <p:xfrm>
          <a:off x="2555776" y="843558"/>
          <a:ext cx="5400600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29">
            <a:hlinkClick r:id="rId7" action="ppaction://hlinksldjump"/>
          </p:cNvPr>
          <p:cNvSpPr txBox="1"/>
          <p:nvPr/>
        </p:nvSpPr>
        <p:spPr>
          <a:xfrm>
            <a:off x="1071538" y="571486"/>
            <a:ext cx="299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福利内容：</a:t>
            </a:r>
            <a:endParaRPr lang="zh-CN" altLang="en-US" sz="2000" b="1" dirty="0">
              <a:solidFill>
                <a:srgbClr val="FFC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399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"/>
                            </p:stCondLst>
                            <p:childTnLst>
                              <p:par>
                                <p:cTn id="38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  <p:bldGraphic spid="49" grpId="0">
        <p:bldAsOne/>
      </p:bldGraphic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8"/>
          <p:cNvGrpSpPr/>
          <p:nvPr/>
        </p:nvGrpSpPr>
        <p:grpSpPr>
          <a:xfrm>
            <a:off x="-40778" y="3556398"/>
            <a:ext cx="9162805" cy="1588633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福利内容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TextBox 29">
            <a:hlinkClick r:id="rId2" action="ppaction://hlinksldjump"/>
          </p:cNvPr>
          <p:cNvSpPr txBox="1"/>
          <p:nvPr/>
        </p:nvSpPr>
        <p:spPr>
          <a:xfrm>
            <a:off x="395536" y="555526"/>
            <a:ext cx="299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福利内容：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2" name="图示 21"/>
          <p:cNvGraphicFramePr/>
          <p:nvPr/>
        </p:nvGraphicFramePr>
        <p:xfrm>
          <a:off x="2339752" y="123478"/>
          <a:ext cx="6096000" cy="3559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44399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  <p:bldP spid="30" grpId="0"/>
      <p:bldGraphic spid="22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8"/>
          <p:cNvGrpSpPr/>
          <p:nvPr/>
        </p:nvGrpSpPr>
        <p:grpSpPr>
          <a:xfrm>
            <a:off x="-40778" y="3556398"/>
            <a:ext cx="9162805" cy="1588633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福利内容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TextBox 29">
            <a:hlinkClick r:id="rId2" action="ppaction://hlinksldjump"/>
          </p:cNvPr>
          <p:cNvSpPr txBox="1"/>
          <p:nvPr/>
        </p:nvSpPr>
        <p:spPr>
          <a:xfrm>
            <a:off x="1071538" y="571486"/>
            <a:ext cx="299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福利内容：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4" name="图示 23"/>
          <p:cNvGraphicFramePr/>
          <p:nvPr/>
        </p:nvGraphicFramePr>
        <p:xfrm>
          <a:off x="1691680" y="915566"/>
          <a:ext cx="5832648" cy="2510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44399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"/>
                            </p:stCondLst>
                            <p:childTnLst>
                              <p:par>
                                <p:cTn id="38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  <p:bldP spid="30" grpId="1"/>
      <p:bldGraphic spid="2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98497" y="2706768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hlinkClick r:id="rId2" action="ppaction://hlinksldjump"/>
          </p:cNvPr>
          <p:cNvSpPr/>
          <p:nvPr/>
        </p:nvSpPr>
        <p:spPr>
          <a:xfrm>
            <a:off x="2607939" y="2706768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917381" y="2706768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226823" y="2706768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36265" y="2706768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845707" y="2706768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1"/>
          <p:cNvGrpSpPr/>
          <p:nvPr/>
        </p:nvGrpSpPr>
        <p:grpSpPr>
          <a:xfrm>
            <a:off x="-18805" y="3547582"/>
            <a:ext cx="9162805" cy="1595918"/>
            <a:chOff x="-18805" y="4730110"/>
            <a:chExt cx="9162805" cy="2127890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0" name="矩形 39"/>
            <p:cNvSpPr/>
            <p:nvPr/>
          </p:nvSpPr>
          <p:spPr>
            <a:xfrm>
              <a:off x="-18805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-18805" y="4730110"/>
              <a:ext cx="1309238" cy="1309238"/>
            </a:xfrm>
            <a:prstGeom prst="rect">
              <a:avLst/>
            </a:prstGeom>
            <a:gradFill>
              <a:gsLst>
                <a:gs pos="0">
                  <a:srgbClr val="00C0EB"/>
                </a:gs>
                <a:gs pos="100000">
                  <a:srgbClr val="00A2C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097" y="4529511"/>
            <a:ext cx="915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rPr>
              <a:t>一、公司信息</a:t>
            </a:r>
            <a:endParaRPr lang="en-US" altLang="zh-CN" sz="3200" dirty="0" smtClean="0">
              <a:solidFill>
                <a:schemeClr val="bg1">
                  <a:lumMod val="8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0945" y="2706768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1214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74 0.00463 L 0.00469 -0.5238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6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6200000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0469 -0.52384 L 0.0033 0.1657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3446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accel="100000" fill="hold" grpId="3" nodeType="withEffect">
                                  <p:stCondLst>
                                    <p:cond delay="450"/>
                                  </p:stCondLst>
                                  <p:childTnLst>
                                    <p:animRot by="5400000">
                                      <p:cBhvr>
                                        <p:cTn id="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7.51445E-7 L 0.00104 -0.5278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64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6200000">
                                      <p:cBhvr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0104 -0.52778 L 0.00347 0.1664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3469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ccel="100000" fill="hold" grpId="3" nodeType="withEffect">
                                  <p:stCondLst>
                                    <p:cond delay="350"/>
                                  </p:stCondLst>
                                  <p:childTnLst>
                                    <p:animRot by="5400000">
                                      <p:cBhvr>
                                        <p:cTn id="2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51445E-7 L 0.00035 -0.5237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61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35 -0.52361 L 0.00365 0.16528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344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accel="10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2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 7.51445E-7 L -0.00156 -0.52578 " pathEditMode="relative" rAng="0" ptsTypes="AA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62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Rot by="16200000">
                                      <p:cBhvr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56 -0.5257 L 0.0033 0.1657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3456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3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44444E-6 7.51445E-7 L 0.00121 -0.52832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642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6200000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21 -0.52824 L 0.00347 0.1650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465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accel="10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4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7.51445E-7 L -0.00086 -0.52393 " pathEditMode="relative" rAng="0" ptsTypes="AA">
                                      <p:cBhvr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61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6200000">
                                      <p:cBhvr>
                                        <p:cTn id="4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86 -0.52384 L 0.0033 0.1643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3439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accel="100000" fill="hold" grpId="3" nodeType="withEffect">
                                  <p:stCondLst>
                                    <p:cond delay="550"/>
                                  </p:stCondLst>
                                  <p:childTnLst>
                                    <p:animRot by="5400000">
                                      <p:cBhvr>
                                        <p:cTn id="5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88889E-6 2.22222E-6 L -0.00625 -0.52454 " pathEditMode="relative" rAng="0" ptsTypes="AA">
                                      <p:cBhvr>
                                        <p:cTn id="5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622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6200000">
                                      <p:cBhvr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0625 -0.52454 L 0.00382 0.16574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3451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accel="100000" fill="hold" grpId="3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6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  <p:bldP spid="44" grpId="0"/>
      <p:bldP spid="21" grpId="0" animBg="1"/>
      <p:bldP spid="21" grpId="1" animBg="1"/>
      <p:bldP spid="21" grpId="2" animBg="1"/>
      <p:bldP spid="21" grpId="3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8"/>
          <p:cNvGrpSpPr/>
          <p:nvPr/>
        </p:nvGrpSpPr>
        <p:grpSpPr>
          <a:xfrm>
            <a:off x="-40778" y="3556398"/>
            <a:ext cx="9162805" cy="1588633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福利内容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TextBox 29">
            <a:hlinkClick r:id="rId2" action="ppaction://hlinksldjump"/>
          </p:cNvPr>
          <p:cNvSpPr txBox="1"/>
          <p:nvPr/>
        </p:nvSpPr>
        <p:spPr>
          <a:xfrm>
            <a:off x="1071538" y="571486"/>
            <a:ext cx="299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福利内容：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1" name="图示 30"/>
          <p:cNvGraphicFramePr/>
          <p:nvPr/>
        </p:nvGraphicFramePr>
        <p:xfrm>
          <a:off x="1547664" y="915566"/>
          <a:ext cx="6408712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44399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"/>
                            </p:stCondLst>
                            <p:childTnLst>
                              <p:par>
                                <p:cTn id="38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  <p:bldP spid="30" grpId="0"/>
      <p:bldGraphic spid="31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8"/>
          <p:cNvGrpSpPr/>
          <p:nvPr/>
        </p:nvGrpSpPr>
        <p:grpSpPr>
          <a:xfrm>
            <a:off x="-40778" y="3556398"/>
            <a:ext cx="9162805" cy="1588633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福利内容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TextBox 29">
            <a:hlinkClick r:id="rId2" action="ppaction://hlinksldjump"/>
          </p:cNvPr>
          <p:cNvSpPr txBox="1"/>
          <p:nvPr/>
        </p:nvSpPr>
        <p:spPr>
          <a:xfrm>
            <a:off x="1071538" y="571486"/>
            <a:ext cx="299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福利内容：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2" name="图示 31"/>
          <p:cNvGraphicFramePr/>
          <p:nvPr/>
        </p:nvGraphicFramePr>
        <p:xfrm>
          <a:off x="2483768" y="195486"/>
          <a:ext cx="4248472" cy="3288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808" y="675159"/>
            <a:ext cx="3662106" cy="241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4399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  <p:bldP spid="30" grpId="0"/>
      <p:bldGraphic spid="32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8"/>
          <p:cNvGrpSpPr/>
          <p:nvPr/>
        </p:nvGrpSpPr>
        <p:grpSpPr>
          <a:xfrm>
            <a:off x="-40778" y="3556398"/>
            <a:ext cx="9162805" cy="1588633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福利内容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TextBox 29">
            <a:hlinkClick r:id="rId2" action="ppaction://hlinksldjump"/>
          </p:cNvPr>
          <p:cNvSpPr txBox="1"/>
          <p:nvPr/>
        </p:nvSpPr>
        <p:spPr>
          <a:xfrm>
            <a:off x="1071538" y="571486"/>
            <a:ext cx="299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福利内容：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1" name="图示 30"/>
          <p:cNvGraphicFramePr/>
          <p:nvPr/>
        </p:nvGraphicFramePr>
        <p:xfrm>
          <a:off x="2627784" y="555526"/>
          <a:ext cx="4762512" cy="2928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44399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  <p:bldP spid="30" grpId="1"/>
      <p:bldGraphic spid="31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8"/>
          <p:cNvGrpSpPr/>
          <p:nvPr/>
        </p:nvGrpSpPr>
        <p:grpSpPr>
          <a:xfrm>
            <a:off x="-40778" y="3556398"/>
            <a:ext cx="9162805" cy="1588633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人才推荐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544" y="411510"/>
            <a:ext cx="3356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奖励标准：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95486"/>
            <a:ext cx="6264696" cy="1997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4" name="图示 23"/>
          <p:cNvGraphicFramePr/>
          <p:nvPr/>
        </p:nvGraphicFramePr>
        <p:xfrm>
          <a:off x="2051720" y="2355726"/>
          <a:ext cx="4896544" cy="28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67544" y="2931790"/>
            <a:ext cx="5957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、奖励发放期间推荐人需在职；</a:t>
            </a:r>
            <a:endParaRPr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、推荐人评估标准：优先发被推荐者简历至任一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邮箱者为准</a:t>
            </a:r>
            <a:endParaRPr lang="zh-CN" altLang="en-US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6594" y="2274193"/>
            <a:ext cx="3356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发放时间：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399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  <p:bldP spid="22" grpId="0"/>
      <p:bldGraphic spid="24" grpId="0">
        <p:bldAsOne/>
      </p:bldGraphic>
      <p:bldP spid="32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8"/>
          <p:cNvGrpSpPr/>
          <p:nvPr/>
        </p:nvGrpSpPr>
        <p:grpSpPr>
          <a:xfrm>
            <a:off x="-40778" y="3556398"/>
            <a:ext cx="9162805" cy="1588633"/>
            <a:chOff x="-40778" y="4767263"/>
            <a:chExt cx="9162805" cy="211817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0778" y="6054443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四、福利制度</a:t>
              </a:r>
              <a:endParaRPr lang="zh-CN" altLang="en-US" sz="1400" dirty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7381" y="4767263"/>
              <a:ext cx="1309238" cy="1309238"/>
            </a:xfrm>
            <a:prstGeom prst="rect">
              <a:avLst/>
            </a:prstGeom>
            <a:gradFill>
              <a:gsLst>
                <a:gs pos="0">
                  <a:srgbClr val="F5BE00"/>
                </a:gs>
                <a:gs pos="100000">
                  <a:srgbClr val="D2A5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福利内容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544" y="411510"/>
            <a:ext cx="3356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奖励标准</a:t>
            </a: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专利受理奖金：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3" name="图示 22"/>
          <p:cNvGraphicFramePr/>
          <p:nvPr/>
        </p:nvGraphicFramePr>
        <p:xfrm>
          <a:off x="899592" y="1203598"/>
          <a:ext cx="7848872" cy="174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44399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6" grpId="0"/>
      <p:bldP spid="27" grpId="0"/>
      <p:bldP spid="28" grpId="0"/>
      <p:bldP spid="29" grpId="0"/>
      <p:bldP spid="22" grpId="0"/>
      <p:bldGraphic spid="23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67544" y="411510"/>
            <a:ext cx="3356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奖励标准</a:t>
            </a: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专利受理奖金：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9" name="图示 28"/>
          <p:cNvGraphicFramePr/>
          <p:nvPr/>
        </p:nvGraphicFramePr>
        <p:xfrm>
          <a:off x="899592" y="1203598"/>
          <a:ext cx="7848872" cy="1743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8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85716" b="12248"/>
          <a:stretch/>
        </p:blipFill>
        <p:spPr bwMode="auto">
          <a:xfrm>
            <a:off x="-10945" y="0"/>
            <a:ext cx="1309238" cy="45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325" t="240" r="71391" b="12009"/>
          <a:stretch/>
        </p:blipFill>
        <p:spPr bwMode="auto">
          <a:xfrm>
            <a:off x="1296673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678" r="57038" b="12248"/>
          <a:stretch/>
        </p:blipFill>
        <p:spPr bwMode="auto">
          <a:xfrm>
            <a:off x="2608734" y="0"/>
            <a:ext cx="1309238" cy="45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917" t="240" r="42799" b="12009"/>
          <a:stretch/>
        </p:blipFill>
        <p:spPr bwMode="auto">
          <a:xfrm>
            <a:off x="3911909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183" t="260" r="28533" b="11989"/>
          <a:stretch/>
        </p:blipFill>
        <p:spPr bwMode="auto">
          <a:xfrm>
            <a:off x="5219527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450" t="240" r="14266" b="12009"/>
          <a:stretch/>
        </p:blipFill>
        <p:spPr bwMode="auto">
          <a:xfrm>
            <a:off x="6527145" y="-1"/>
            <a:ext cx="1309238" cy="4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Users\Administrator\Desktop\99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5716" t="240" b="12009"/>
          <a:stretch/>
        </p:blipFill>
        <p:spPr bwMode="auto">
          <a:xfrm>
            <a:off x="7834762" y="1"/>
            <a:ext cx="1309238" cy="45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5"/>
          <p:cNvGrpSpPr/>
          <p:nvPr/>
        </p:nvGrpSpPr>
        <p:grpSpPr>
          <a:xfrm>
            <a:off x="4296" y="4520254"/>
            <a:ext cx="9162805" cy="623249"/>
            <a:chOff x="-40778" y="6054442"/>
            <a:chExt cx="9162805" cy="83099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7" name="矩形 26"/>
            <p:cNvSpPr/>
            <p:nvPr/>
          </p:nvSpPr>
          <p:spPr>
            <a:xfrm>
              <a:off x="-40778" y="6066788"/>
              <a:ext cx="9162805" cy="818652"/>
            </a:xfrm>
            <a:prstGeom prst="rect">
              <a:avLst/>
            </a:prstGeom>
            <a:solidFill>
              <a:srgbClr val="D2A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0778" y="6054442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单击添加大标题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912076" y="3547206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221314" y="354758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2"/>
          <p:cNvGrpSpPr/>
          <p:nvPr/>
        </p:nvGrpSpPr>
        <p:grpSpPr>
          <a:xfrm>
            <a:off x="14322" y="357130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3378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347 0.00231 L -2.77778E-7 -0.6895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346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Graphic spid="29" grpId="0">
        <p:bldAsOne/>
      </p:bldGraphic>
      <p:bldP spid="5" grpId="0" animBg="1"/>
      <p:bldP spid="7" grpId="0" animBg="1"/>
      <p:bldP spid="10" grpId="0" animBg="1"/>
      <p:bldP spid="12" grpId="0" animBg="1"/>
      <p:bldP spid="4" grpId="0" animBg="1"/>
      <p:bldP spid="52" grpId="0" animBg="1"/>
      <p:bldP spid="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-4098" y="355225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企业邮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9552" y="555526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企业邮箱：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83518"/>
            <a:ext cx="3725489" cy="284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012160" y="2067694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登陆地址：</a:t>
            </a:r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ym.163.com</a:t>
            </a:r>
          </a:p>
          <a:p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账号：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hlinkClick r:id="rId3"/>
              </a:rPr>
              <a:t>姓名拼音</a:t>
            </a:r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hlinkClick r:id="rId3"/>
              </a:rPr>
              <a:t>@</a:t>
            </a:r>
            <a:r>
              <a:rPr lang="en-US" altLang="zh-CN" sz="1600" dirty="0" err="1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hlinkClick r:id="rId3"/>
              </a:rPr>
              <a:t>idealsee.cn</a:t>
            </a:r>
            <a:endParaRPr lang="en-US" altLang="zh-CN" sz="1600" dirty="0" smtClean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初始密码：</a:t>
            </a:r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123456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1512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  <p:bldP spid="27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-4098" y="355225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企业邮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395536" y="411509"/>
            <a:ext cx="7772400" cy="576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邮件白名单：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8237" y="76200"/>
            <a:ext cx="6998613" cy="337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矩形 28"/>
          <p:cNvSpPr/>
          <p:nvPr/>
        </p:nvSpPr>
        <p:spPr>
          <a:xfrm>
            <a:off x="7452320" y="978049"/>
            <a:ext cx="474738" cy="362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508104" y="2859782"/>
            <a:ext cx="1602240" cy="301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904831" y="1707654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563638"/>
            <a:ext cx="4913409" cy="1358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1512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  <p:bldP spid="29" grpId="0" animBg="1"/>
      <p:bldP spid="30" grpId="0" animBg="1"/>
      <p:bldP spid="3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-4098" y="355225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企业邮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39552" y="19050"/>
            <a:ext cx="6394132" cy="3419872"/>
            <a:chOff x="539552" y="19050"/>
            <a:chExt cx="6394132" cy="3419872"/>
          </a:xfrm>
        </p:grpSpPr>
        <p:sp>
          <p:nvSpPr>
            <p:cNvPr id="27" name="TextBox 26"/>
            <p:cNvSpPr txBox="1"/>
            <p:nvPr/>
          </p:nvSpPr>
          <p:spPr>
            <a:xfrm>
              <a:off x="539552" y="555526"/>
              <a:ext cx="3024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accent6"/>
                  </a:solidFill>
                  <a:latin typeface="微软雅黑" pitchFamily="34" charset="-122"/>
                  <a:ea typeface="微软雅黑" pitchFamily="34" charset="-122"/>
                </a:rPr>
                <a:t>工作周报：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5736" y="19050"/>
              <a:ext cx="4737948" cy="3419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755576" y="2283718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accent6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试用期间写</a:t>
              </a:r>
              <a:endParaRPr lang="zh-CN" altLang="en-US" sz="1600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1512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-4098" y="355225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办公用品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28" y="411510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rPr>
              <a:t>自助区：</a:t>
            </a:r>
          </a:p>
        </p:txBody>
      </p:sp>
      <p:pic>
        <p:nvPicPr>
          <p:cNvPr id="6145" name="Picture 1" descr="D:\常用\QQ\QQ保存文件\251782260\Image\C2C\4352B9A92DA16C970E765D1B7BE399A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3478"/>
            <a:ext cx="5796136" cy="3260327"/>
          </a:xfrm>
          <a:prstGeom prst="rect">
            <a:avLst/>
          </a:prstGeom>
          <a:noFill/>
        </p:spPr>
      </p:pic>
      <p:sp>
        <p:nvSpPr>
          <p:cNvPr id="28" name="矩形标注 27"/>
          <p:cNvSpPr/>
          <p:nvPr/>
        </p:nvSpPr>
        <p:spPr>
          <a:xfrm>
            <a:off x="5724128" y="1563638"/>
            <a:ext cx="2952328" cy="648072"/>
          </a:xfrm>
          <a:prstGeom prst="wedgeRectCallout">
            <a:avLst>
              <a:gd name="adj1" fmla="val -58581"/>
              <a:gd name="adj2" fmla="val 3016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笔、电池、夹子、回形针等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矩形标注 28"/>
          <p:cNvSpPr/>
          <p:nvPr/>
        </p:nvSpPr>
        <p:spPr>
          <a:xfrm>
            <a:off x="107504" y="987574"/>
            <a:ext cx="2952328" cy="648072"/>
          </a:xfrm>
          <a:prstGeom prst="wedgeRectCallout">
            <a:avLst>
              <a:gd name="adj1" fmla="val 47563"/>
              <a:gd name="adj2" fmla="val -8300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各类茶、速溶咖啡、果珍等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矩形标注 29"/>
          <p:cNvSpPr/>
          <p:nvPr/>
        </p:nvSpPr>
        <p:spPr>
          <a:xfrm>
            <a:off x="2843808" y="411510"/>
            <a:ext cx="1080120" cy="648072"/>
          </a:xfrm>
          <a:prstGeom prst="wedgeRectCallout">
            <a:avLst>
              <a:gd name="adj1" fmla="val 85311"/>
              <a:gd name="adj2" fmla="val 4192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零食区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1" name="矩形标注 30"/>
          <p:cNvSpPr/>
          <p:nvPr/>
        </p:nvSpPr>
        <p:spPr>
          <a:xfrm>
            <a:off x="7020272" y="483518"/>
            <a:ext cx="1440160" cy="648072"/>
          </a:xfrm>
          <a:prstGeom prst="wedgeRectCallout">
            <a:avLst>
              <a:gd name="adj1" fmla="val -71647"/>
              <a:gd name="adj2" fmla="val 3898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各家快递单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2" name="矩形标注 31"/>
          <p:cNvSpPr/>
          <p:nvPr/>
        </p:nvSpPr>
        <p:spPr>
          <a:xfrm>
            <a:off x="4572000" y="267494"/>
            <a:ext cx="1440160" cy="648072"/>
          </a:xfrm>
          <a:prstGeom prst="wedgeRectCallout">
            <a:avLst>
              <a:gd name="adj1" fmla="val 23593"/>
              <a:gd name="adj2" fmla="val 8013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费用报销单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" name="矩形标注 32"/>
          <p:cNvSpPr/>
          <p:nvPr/>
        </p:nvSpPr>
        <p:spPr>
          <a:xfrm>
            <a:off x="5724128" y="2571750"/>
            <a:ext cx="1080120" cy="648072"/>
          </a:xfrm>
          <a:prstGeom prst="wedgeRectCallout">
            <a:avLst>
              <a:gd name="adj1" fmla="val -87682"/>
              <a:gd name="adj2" fmla="val 19878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卫生纸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5" name="矩形标注 34"/>
          <p:cNvSpPr/>
          <p:nvPr/>
        </p:nvSpPr>
        <p:spPr>
          <a:xfrm>
            <a:off x="107504" y="1995686"/>
            <a:ext cx="3159968" cy="864096"/>
          </a:xfrm>
          <a:prstGeom prst="wedgeRectCallout">
            <a:avLst>
              <a:gd name="adj1" fmla="val 54545"/>
              <a:gd name="adj2" fmla="val 77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感冒药、创可贴、驱蚊液、消毒液、润喉含片</a:t>
            </a:r>
          </a:p>
        </p:txBody>
      </p:sp>
    </p:spTree>
    <p:extLst>
      <p:ext uri="{BB962C8B-B14F-4D97-AF65-F5344CB8AC3E}">
        <p14:creationId xmlns:p14="http://schemas.microsoft.com/office/powerpoint/2010/main" xmlns="" val="251512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5" grpId="0" animBg="1"/>
      <p:bldP spid="3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0" y="267494"/>
            <a:ext cx="7159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    公司基本信息：</a:t>
            </a:r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一、公司信息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基本信息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26" name="图示 25"/>
          <p:cNvGraphicFramePr/>
          <p:nvPr/>
        </p:nvGraphicFramePr>
        <p:xfrm>
          <a:off x="2555776" y="339502"/>
          <a:ext cx="4536504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5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1" grpId="0"/>
      <p:bldP spid="23" grpId="0"/>
      <p:bldP spid="24" grpId="0"/>
      <p:bldP spid="25" grpId="0"/>
      <p:bldP spid="28" grpId="0"/>
      <p:bldP spid="29" grpId="0"/>
      <p:bldGraphic spid="2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-4098" y="355225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图书借阅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28" y="411510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rPr>
              <a:t>图书借阅：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2339752" y="267494"/>
            <a:ext cx="174307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矩形标注 33"/>
          <p:cNvSpPr/>
          <p:nvPr/>
        </p:nvSpPr>
        <p:spPr>
          <a:xfrm>
            <a:off x="4932040" y="339502"/>
            <a:ext cx="2520280" cy="2736304"/>
          </a:xfrm>
          <a:prstGeom prst="wedgeRectCallout">
            <a:avLst>
              <a:gd name="adj1" fmla="val -79791"/>
              <a:gd name="adj2" fmla="val -2113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、计算机与互联网</a:t>
            </a:r>
            <a:endParaRPr lang="en-US" altLang="zh-CN" b="1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、数学</a:t>
            </a:r>
            <a:endParaRPr lang="en-US" altLang="zh-CN" b="1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、经济学</a:t>
            </a:r>
            <a:endParaRPr lang="en-US" altLang="zh-CN" b="1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、社会学</a:t>
            </a:r>
            <a:endParaRPr lang="en-US" altLang="zh-CN" b="1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、产品设计</a:t>
            </a:r>
            <a:endParaRPr lang="en-US" altLang="zh-CN" b="1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6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、光学</a:t>
            </a:r>
            <a:endParaRPr lang="en-US" altLang="zh-CN" b="1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、市场营销</a:t>
            </a:r>
            <a:endParaRPr lang="en-US" altLang="zh-CN" b="1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、管理</a:t>
            </a:r>
            <a:endParaRPr lang="en-US" altLang="zh-CN" b="1" dirty="0" smtClean="0">
              <a:latin typeface="黑体" pitchFamily="49" charset="-122"/>
              <a:ea typeface="黑体" pitchFamily="49" charset="-122"/>
            </a:endParaRPr>
          </a:p>
          <a:p>
            <a:r>
              <a:rPr lang="en-US" altLang="zh-CN" b="1" dirty="0" smtClean="0">
                <a:latin typeface="黑体" pitchFamily="49" charset="-122"/>
                <a:ea typeface="黑体" pitchFamily="49" charset="-122"/>
              </a:rPr>
              <a:t>9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、文学</a:t>
            </a:r>
            <a:endParaRPr lang="zh-CN" altLang="en-US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7544" y="228371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注：图书借阅</a:t>
            </a:r>
            <a:endParaRPr lang="en-US" altLang="zh-CN" sz="16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走</a:t>
            </a:r>
            <a:r>
              <a:rPr lang="en-US" altLang="zh-CN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OA</a:t>
            </a:r>
            <a:r>
              <a:rPr lang="zh-CN" altLang="en-US" sz="16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流程</a:t>
            </a:r>
            <a:endParaRPr lang="zh-CN" altLang="en-US" sz="1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512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  <p:bldP spid="27" grpId="0"/>
      <p:bldP spid="34" grpId="0" animBg="1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-4098" y="355225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图书借阅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28" y="411510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rPr>
              <a:t>最后下班：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0"/>
            <a:ext cx="3456384" cy="3490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1512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-4098" y="355225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车辆停放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4"/>
          <p:cNvGrpSpPr/>
          <p:nvPr/>
        </p:nvGrpSpPr>
        <p:grpSpPr>
          <a:xfrm>
            <a:off x="1115616" y="771550"/>
            <a:ext cx="6466128" cy="2303114"/>
            <a:chOff x="1115616" y="771550"/>
            <a:chExt cx="6466128" cy="230311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5656" y="771550"/>
              <a:ext cx="3341137" cy="2303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1115616" y="771550"/>
              <a:ext cx="3024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车辆停放：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48064" y="1923678"/>
              <a:ext cx="24336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C2</a:t>
              </a:r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：自行车</a:t>
              </a:r>
              <a:r>
                <a:rPr lang="en-US" altLang="zh-CN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电瓶车</a:t>
              </a:r>
              <a:endParaRPr lang="en-US" altLang="zh-CN" sz="2000" dirty="0" smtClean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C8</a:t>
              </a:r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：全天候停放</a:t>
              </a:r>
              <a:endParaRPr lang="en-US" altLang="zh-CN" sz="2000" dirty="0" smtClean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C10</a:t>
              </a:r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：晚</a:t>
              </a:r>
              <a:r>
                <a:rPr lang="en-US" altLang="zh-CN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点前停放</a:t>
              </a:r>
              <a:endParaRPr lang="zh-CN" altLang="en-US" sz="2000" dirty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1512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-4098" y="355225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一卡通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4"/>
          <p:cNvGrpSpPr/>
          <p:nvPr/>
        </p:nvGrpSpPr>
        <p:grpSpPr>
          <a:xfrm>
            <a:off x="1115616" y="771550"/>
            <a:ext cx="6505439" cy="2569840"/>
            <a:chOff x="1115616" y="771550"/>
            <a:chExt cx="6505439" cy="2569840"/>
          </a:xfrm>
        </p:grpSpPr>
        <p:sp>
          <p:nvSpPr>
            <p:cNvPr id="27" name="TextBox 26"/>
            <p:cNvSpPr txBox="1"/>
            <p:nvPr/>
          </p:nvSpPr>
          <p:spPr>
            <a:xfrm>
              <a:off x="1115616" y="771550"/>
              <a:ext cx="30243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一卡通办理：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80112" y="1635646"/>
              <a:ext cx="204094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带：</a:t>
              </a:r>
              <a:endParaRPr lang="en-US" altLang="zh-CN" sz="2000" dirty="0" smtClean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身份证原件</a:t>
              </a:r>
              <a:endParaRPr lang="en-US" altLang="zh-CN" sz="2000" dirty="0" smtClean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一卡通押金</a:t>
              </a:r>
              <a:r>
                <a:rPr lang="en-US" altLang="zh-CN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25</a:t>
              </a:r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元</a:t>
              </a:r>
              <a:endParaRPr lang="en-US" altLang="zh-CN" sz="2000" dirty="0" smtClean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000" dirty="0" smtClean="0">
                  <a:solidFill>
                    <a:srgbClr val="F08484"/>
                  </a:solidFill>
                  <a:latin typeface="微软雅黑" pitchFamily="34" charset="-122"/>
                  <a:ea typeface="微软雅黑" pitchFamily="34" charset="-122"/>
                </a:rPr>
                <a:t>工作证明</a:t>
              </a:r>
              <a:endParaRPr lang="en-US" altLang="zh-CN" sz="2000" dirty="0" smtClean="0">
                <a:solidFill>
                  <a:srgbClr val="F0848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1468"/>
            <a:stretch>
              <a:fillRect/>
            </a:stretch>
          </p:blipFill>
          <p:spPr bwMode="auto">
            <a:xfrm>
              <a:off x="2051720" y="1131590"/>
              <a:ext cx="2304256" cy="22098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251512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142858"/>
            <a:ext cx="4826340" cy="331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5"/>
          <p:cNvGrpSpPr/>
          <p:nvPr/>
        </p:nvGrpSpPr>
        <p:grpSpPr>
          <a:xfrm>
            <a:off x="-4098" y="3552254"/>
            <a:ext cx="9162805" cy="1587369"/>
            <a:chOff x="4295" y="4729163"/>
            <a:chExt cx="9162805" cy="211649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5226823" y="4729163"/>
              <a:ext cx="1309238" cy="1309238"/>
            </a:xfrm>
            <a:prstGeom prst="rect">
              <a:avLst/>
            </a:prstGeom>
            <a:gradFill>
              <a:gsLst>
                <a:gs pos="0">
                  <a:srgbClr val="AE30C3"/>
                </a:gs>
                <a:gs pos="100000">
                  <a:srgbClr val="9529A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295" y="6027003"/>
              <a:ext cx="9162805" cy="818652"/>
            </a:xfrm>
            <a:prstGeom prst="rect">
              <a:avLst/>
            </a:prstGeom>
            <a:solidFill>
              <a:srgbClr val="952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2" y="6027000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五、温馨提醒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096" y="3864712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公司简介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入职流程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关于吃饭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1" name="TextBox 40">
            <a:hlinkClick r:id="rId3" action="ppaction://hlinksldjump"/>
          </p:cNvPr>
          <p:cNvSpPr txBox="1"/>
          <p:nvPr/>
        </p:nvSpPr>
        <p:spPr>
          <a:xfrm>
            <a:off x="285720" y="142858"/>
            <a:ext cx="299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/>
                </a:solidFill>
                <a:latin typeface="黑体" pitchFamily="49" charset="-122"/>
                <a:ea typeface="黑体" pitchFamily="49" charset="-122"/>
              </a:rPr>
              <a:t>美食攻略：</a:t>
            </a:r>
            <a:endParaRPr lang="zh-CN" altLang="en-US" sz="2000" b="1" dirty="0">
              <a:solidFill>
                <a:schemeClr val="accent4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2844" y="714362"/>
            <a:ext cx="2143140" cy="1754326"/>
          </a:xfrm>
          <a:prstGeom prst="rect">
            <a:avLst/>
          </a:prstGeom>
          <a:ln w="952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一、员工食堂</a:t>
            </a:r>
            <a:endParaRPr lang="en-US" altLang="zh-CN" sz="1200" b="1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C5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C8-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负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F1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D1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1-2F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D7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楼下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办理一卡通后，登录网址充值后，即可到食堂刷卡就餐。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网址：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http://card.tianfusoftwarepark.com/Pages/Login.aspx?ReturnUrl=%2f</a:t>
            </a:r>
            <a:endParaRPr lang="zh-CN" altLang="en-US" sz="12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9019" y="142858"/>
            <a:ext cx="1857356" cy="138499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二、快餐店</a:t>
            </a:r>
            <a:endParaRPr lang="en-US" altLang="zh-CN" sz="1200" b="1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、避风塘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C6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负一楼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 err="1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Amaya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印度餐厅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C6-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负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1F</a:t>
            </a:r>
          </a:p>
          <a:p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、员工宿舍楼下一排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D1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至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D2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之间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9019" y="1714494"/>
            <a:ext cx="1857356" cy="1569660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三、饮品店</a:t>
            </a:r>
            <a:endParaRPr lang="en-US" altLang="zh-CN" sz="1200" b="1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、目咖啡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C1-1F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C6-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负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楼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电话：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85319128</a:t>
            </a:r>
          </a:p>
          <a:p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、茶风暴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D1-1F</a:t>
            </a: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电话：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18200490966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2844" y="714362"/>
            <a:ext cx="1857356" cy="138499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四、甜品店</a:t>
            </a:r>
            <a:endParaRPr lang="en-US" altLang="zh-CN" sz="1200" b="1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 err="1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Masa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蛋糕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C5-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负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1F</a:t>
            </a: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电话：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85980768</a:t>
            </a:r>
          </a:p>
          <a:p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、浮力森林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D1-1F</a:t>
            </a: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电话：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86162981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39019" y="142858"/>
            <a:ext cx="1857356" cy="138499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五、超市</a:t>
            </a:r>
            <a:endParaRPr lang="en-US" altLang="zh-CN" sz="1200" b="1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 err="1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Bll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超市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C6-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负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1F</a:t>
            </a: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电话：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85980898</a:t>
            </a:r>
          </a:p>
          <a:p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、凡客便利店</a:t>
            </a:r>
            <a:endParaRPr lang="en-US" altLang="zh-CN" sz="1200" dirty="0" smtClean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地址：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D8-</a:t>
            </a:r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负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1F</a:t>
            </a:r>
          </a:p>
          <a:p>
            <a:r>
              <a:rPr lang="zh-CN" altLang="en-US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电话：</a:t>
            </a:r>
            <a:r>
              <a:rPr lang="en-US" altLang="zh-CN" sz="1200" dirty="0" smtClean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15982470727</a:t>
            </a:r>
          </a:p>
        </p:txBody>
      </p:sp>
    </p:spTree>
    <p:extLst>
      <p:ext uri="{BB962C8B-B14F-4D97-AF65-F5344CB8AC3E}">
        <p14:creationId xmlns:p14="http://schemas.microsoft.com/office/powerpoint/2010/main" xmlns="" val="2515126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  <p:bldP spid="22" grpId="0"/>
      <p:bldP spid="23" grpId="0"/>
      <p:bldP spid="41" grpId="0"/>
      <p:bldP spid="24" grpId="0" animBg="1"/>
      <p:bldP spid="24" grpId="1" animBg="1"/>
      <p:bldP spid="29" grpId="0" animBg="1"/>
      <p:bldP spid="29" grpId="1" animBg="1"/>
      <p:bldP spid="30" grpId="0" animBg="1"/>
      <p:bldP spid="30" grpId="1" animBg="1"/>
      <p:bldP spid="25" grpId="0" animBg="1"/>
      <p:bldP spid="25" grpId="1" animBg="1"/>
      <p:bldP spid="27" grpId="0" animBg="1"/>
      <p:bldP spid="2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3"/>
          <p:cNvGrpSpPr/>
          <p:nvPr/>
        </p:nvGrpSpPr>
        <p:grpSpPr>
          <a:xfrm>
            <a:off x="-38761" y="4511704"/>
            <a:ext cx="9182761" cy="631796"/>
            <a:chOff x="-38761" y="6015605"/>
            <a:chExt cx="9182761" cy="842395"/>
          </a:xfrm>
        </p:grpSpPr>
        <p:sp>
          <p:nvSpPr>
            <p:cNvPr id="16" name="矩形 15"/>
            <p:cNvSpPr/>
            <p:nvPr/>
          </p:nvSpPr>
          <p:spPr>
            <a:xfrm>
              <a:off x="-18805" y="6039348"/>
              <a:ext cx="9162805" cy="818652"/>
            </a:xfrm>
            <a:prstGeom prst="rect">
              <a:avLst/>
            </a:prstGeom>
            <a:solidFill>
              <a:srgbClr val="9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38761" y="6015605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七、结束语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8" name="组合 17"/>
          <p:cNvGrpSpPr/>
          <p:nvPr/>
        </p:nvGrpSpPr>
        <p:grpSpPr>
          <a:xfrm>
            <a:off x="4427984" y="2715766"/>
            <a:ext cx="5712955" cy="2215991"/>
            <a:chOff x="4391976" y="4967748"/>
            <a:chExt cx="5712955" cy="2954655"/>
          </a:xfrm>
        </p:grpSpPr>
        <p:sp>
          <p:nvSpPr>
            <p:cNvPr id="19" name="TextBox 18"/>
            <p:cNvSpPr txBox="1"/>
            <p:nvPr/>
          </p:nvSpPr>
          <p:spPr>
            <a:xfrm>
              <a:off x="4391976" y="5499276"/>
              <a:ext cx="4758041" cy="1354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hank  you</a:t>
              </a:r>
              <a:endPara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908025" y="4967748"/>
              <a:ext cx="1241045" cy="2954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8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T</a:t>
              </a:r>
              <a:endParaRPr lang="zh-CN" altLang="en-US" sz="13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36192" y="6695940"/>
              <a:ext cx="376873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</a:rPr>
                <a:t>讲解人：宋安迪</a:t>
              </a:r>
              <a:endParaRPr lang="zh-CN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9592" y="771550"/>
            <a:ext cx="7442662" cy="2488704"/>
            <a:chOff x="323528" y="843558"/>
            <a:chExt cx="7442662" cy="2488704"/>
          </a:xfrm>
        </p:grpSpPr>
        <p:sp>
          <p:nvSpPr>
            <p:cNvPr id="24" name="TextBox 23"/>
            <p:cNvSpPr txBox="1"/>
            <p:nvPr/>
          </p:nvSpPr>
          <p:spPr>
            <a:xfrm>
              <a:off x="1979712" y="843558"/>
              <a:ext cx="5786478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 smtClean="0">
                  <a:solidFill>
                    <a:srgbClr val="D60000"/>
                  </a:solidFill>
                  <a:latin typeface="黑体" pitchFamily="49" charset="-122"/>
                  <a:ea typeface="黑体" pitchFamily="49" charset="-122"/>
                </a:rPr>
                <a:t>如果对公司制度还有什么疑问的话，欢迎向行政人事部咨询</a:t>
              </a:r>
              <a:r>
                <a:rPr lang="en-US" altLang="zh-CN" b="1" dirty="0" smtClean="0">
                  <a:solidFill>
                    <a:srgbClr val="D60000"/>
                  </a:solidFill>
                  <a:latin typeface="黑体" pitchFamily="49" charset="-122"/>
                  <a:ea typeface="黑体" pitchFamily="49" charset="-122"/>
                </a:rPr>
                <a:t>~</a:t>
              </a:r>
              <a:r>
                <a:rPr lang="zh-CN" altLang="en-US" b="1" dirty="0" smtClean="0">
                  <a:solidFill>
                    <a:srgbClr val="D60000"/>
                  </a:solidFill>
                  <a:latin typeface="黑体" pitchFamily="49" charset="-122"/>
                  <a:ea typeface="黑体" pitchFamily="49" charset="-122"/>
                </a:rPr>
                <a:t>我们会一一为您解答。</a:t>
              </a:r>
              <a:endParaRPr lang="en-US" altLang="zh-CN" b="1" dirty="0" smtClean="0">
                <a:solidFill>
                  <a:srgbClr val="D60000"/>
                </a:solidFill>
                <a:latin typeface="黑体" pitchFamily="49" charset="-122"/>
                <a:ea typeface="黑体" pitchFamily="49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 smtClean="0">
                  <a:solidFill>
                    <a:srgbClr val="D60000"/>
                  </a:solidFill>
                  <a:latin typeface="黑体" pitchFamily="49" charset="-122"/>
                  <a:ea typeface="黑体" pitchFamily="49" charset="-122"/>
                </a:rPr>
                <a:t>行政人事部将竭诚为大家服务</a:t>
              </a:r>
              <a:r>
                <a:rPr lang="en-US" altLang="zh-CN" b="1" dirty="0" smtClean="0">
                  <a:solidFill>
                    <a:srgbClr val="D60000"/>
                  </a:solidFill>
                  <a:latin typeface="黑体" pitchFamily="49" charset="-122"/>
                  <a:ea typeface="黑体" pitchFamily="49" charset="-122"/>
                </a:rPr>
                <a:t>~</a:t>
              </a:r>
            </a:p>
          </p:txBody>
        </p:sp>
        <p:pic>
          <p:nvPicPr>
            <p:cNvPr id="25" name="Picture 2" descr="\\192.168.1.100\e\-行政人事\-素材文件\-PPT相关\-解压文件\-解压素材\【62】精美实用PNG图标库\【62】精美实用PNG图标库\《1》知名品牌常用PNG图标库\ddung娃娃图标\20070617004644615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1383110"/>
              <a:ext cx="1949152" cy="194915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32734339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74 0.00463 L 0.00469 -0.52384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64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6200000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0469 -0.52384 L 0.0033 0.1657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3446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accel="100000" fill="hold" grpId="3" nodeType="withEffect">
                                  <p:stCondLst>
                                    <p:cond delay="450"/>
                                  </p:stCondLst>
                                  <p:childTnLst>
                                    <p:animRot by="5400000">
                                      <p:cBhvr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7.51445E-7 L 0.00104 -0.52786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640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6200000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2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00104 -0.52778 L 0.00347 0.16643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346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accel="100000" fill="hold" grpId="3" nodeType="withEffect">
                                  <p:stCondLst>
                                    <p:cond delay="350"/>
                                  </p:stCondLst>
                                  <p:childTnLst>
                                    <p:animRot by="5400000">
                                      <p:cBhvr>
                                        <p:cTn id="2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51445E-7 L 0.00035 -0.5237 " pathEditMode="relative" rAng="0" ptsTypes="AA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619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035 -0.52361 L 0.00365 0.1652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344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8" presetClass="emph" presetSubtype="0" accel="10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3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 7.51445E-7 L -0.00156 -0.52578 " pathEditMode="relative" rAng="0" ptsTypes="AA">
                                      <p:cBhvr>
                                        <p:cTn id="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628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Rot by="16200000"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156 -0.5257 L 0.0033 0.16574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345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8" presetClass="emph" presetSubtype="0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5400000">
                                      <p:cBhvr>
                                        <p:cTn id="4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44444E-6 7.51445E-7 L 0.00121 -0.52832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642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6200000">
                                      <p:cBhvr>
                                        <p:cTn id="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21 -0.52824 L 0.00347 0.1650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465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accel="10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5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2222E-6 7.51445E-7 L -0.00086 -0.52393 " pathEditMode="relative" rAng="0" ptsTypes="AA">
                                      <p:cBhvr>
                                        <p:cTn id="5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619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6200000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086 -0.52384 L 0.0033 0.16435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3439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8" presetClass="emph" presetSubtype="0" accel="100000" fill="hold" grpId="3" nodeType="withEffect">
                                  <p:stCondLst>
                                    <p:cond delay="550"/>
                                  </p:stCondLst>
                                  <p:childTnLst>
                                    <p:animRot by="5400000">
                                      <p:cBhvr>
                                        <p:cTn id="5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88889E-6 2.22222E-6 L -0.00625 -0.52454 " pathEditMode="relative" rAng="0" ptsTypes="AA">
                                      <p:cBhvr>
                                        <p:cTn id="6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622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6200000">
                                      <p:cBhvr>
                                        <p:cTn id="6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0.00625 -0.52454 L 0.00382 0.16574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3451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8" presetClass="emph" presetSubtype="0" accel="100000" fill="hold" grpId="3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5400000">
                                      <p:cBhvr>
                                        <p:cTn id="6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2" grpId="0" animBg="1"/>
      <p:bldP spid="12" grpId="1" animBg="1"/>
      <p:bldP spid="12" grpId="2" animBg="1"/>
      <p:bldP spid="12" grpId="3" animBg="1"/>
      <p:bldP spid="4" grpId="0" animBg="1"/>
      <p:bldP spid="4" grpId="1" animBg="1"/>
      <p:bldP spid="4" grpId="2" animBg="1"/>
      <p:bldP spid="4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468560" y="339503"/>
            <a:ext cx="9612560" cy="3027582"/>
            <a:chOff x="-468560" y="339503"/>
            <a:chExt cx="9612560" cy="302758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699542"/>
              <a:ext cx="9144000" cy="2667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-468560" y="339503"/>
              <a:ext cx="71590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      组织架构（总）：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468560" y="0"/>
            <a:ext cx="7223323" cy="3486373"/>
            <a:chOff x="-468560" y="0"/>
            <a:chExt cx="7223323" cy="3486373"/>
          </a:xfrm>
        </p:grpSpPr>
        <p:sp>
          <p:nvSpPr>
            <p:cNvPr id="30" name="TextBox 29"/>
            <p:cNvSpPr txBox="1"/>
            <p:nvPr/>
          </p:nvSpPr>
          <p:spPr>
            <a:xfrm>
              <a:off x="-468560" y="339503"/>
              <a:ext cx="71590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      组织架构（研究部）：</a:t>
              </a: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7784" y="0"/>
              <a:ext cx="4126979" cy="3486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468560" y="0"/>
            <a:ext cx="7829992" cy="3550146"/>
            <a:chOff x="-468560" y="0"/>
            <a:chExt cx="7829992" cy="355014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7744" y="0"/>
              <a:ext cx="5093688" cy="3550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-468560" y="339503"/>
              <a:ext cx="7159056" cy="48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      组织架构（硬件）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468560" y="0"/>
            <a:ext cx="7920880" cy="3513286"/>
            <a:chOff x="-468560" y="0"/>
            <a:chExt cx="7920880" cy="351328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39752" y="0"/>
              <a:ext cx="5112568" cy="3513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Box 29"/>
            <p:cNvSpPr txBox="1"/>
            <p:nvPr/>
          </p:nvSpPr>
          <p:spPr>
            <a:xfrm>
              <a:off x="-468560" y="339503"/>
              <a:ext cx="71590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accent5"/>
                  </a:solidFill>
                  <a:latin typeface="黑体" pitchFamily="49" charset="-122"/>
                  <a:ea typeface="黑体" pitchFamily="49" charset="-122"/>
                </a:rPr>
                <a:t>      组织架构（软件）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298497" y="3546872"/>
            <a:ext cx="1309238" cy="981929"/>
          </a:xfrm>
          <a:prstGeom prst="rect">
            <a:avLst/>
          </a:prstGeom>
          <a:gradFill>
            <a:gsLst>
              <a:gs pos="0">
                <a:srgbClr val="A3D202"/>
              </a:gs>
              <a:gs pos="100000">
                <a:srgbClr val="86AA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7939" y="3546872"/>
            <a:ext cx="1309238" cy="981929"/>
          </a:xfrm>
          <a:prstGeom prst="rect">
            <a:avLst/>
          </a:prstGeom>
          <a:gradFill>
            <a:gsLst>
              <a:gs pos="0">
                <a:srgbClr val="E79902"/>
              </a:gs>
              <a:gs pos="100000">
                <a:srgbClr val="C4830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17381" y="3546872"/>
            <a:ext cx="1309238" cy="981929"/>
          </a:xfrm>
          <a:prstGeom prst="rect">
            <a:avLst/>
          </a:prstGeom>
          <a:gradFill>
            <a:gsLst>
              <a:gs pos="0">
                <a:srgbClr val="F5BE00"/>
              </a:gs>
              <a:gs pos="100000">
                <a:srgbClr val="D2A5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26823" y="3546872"/>
            <a:ext cx="1309238" cy="981929"/>
          </a:xfrm>
          <a:prstGeom prst="rect">
            <a:avLst/>
          </a:prstGeom>
          <a:gradFill>
            <a:gsLst>
              <a:gs pos="0">
                <a:srgbClr val="AE30C3"/>
              </a:gs>
              <a:gs pos="100000">
                <a:srgbClr val="9529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36265" y="3546872"/>
            <a:ext cx="1309238" cy="981929"/>
          </a:xfrm>
          <a:prstGeom prst="rect">
            <a:avLst/>
          </a:prstGeom>
          <a:gradFill>
            <a:gsLst>
              <a:gs pos="0">
                <a:srgbClr val="D31C5B"/>
              </a:gs>
              <a:gs pos="100000">
                <a:srgbClr val="B4184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45707" y="3546872"/>
            <a:ext cx="1309238" cy="981929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9C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7"/>
          <p:cNvGrpSpPr/>
          <p:nvPr/>
        </p:nvGrpSpPr>
        <p:grpSpPr>
          <a:xfrm>
            <a:off x="1" y="4529510"/>
            <a:ext cx="9176605" cy="613990"/>
            <a:chOff x="0" y="6039347"/>
            <a:chExt cx="9176605" cy="81865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31" name="矩形 30"/>
            <p:cNvSpPr/>
            <p:nvPr/>
          </p:nvSpPr>
          <p:spPr>
            <a:xfrm>
              <a:off x="0" y="6039348"/>
              <a:ext cx="9162805" cy="818652"/>
            </a:xfrm>
            <a:prstGeom prst="rect">
              <a:avLst/>
            </a:prstGeom>
            <a:solidFill>
              <a:srgbClr val="00A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6" y="6039347"/>
              <a:ext cx="9158509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chemeClr val="bg1">
                      <a:lumMod val="85000"/>
                    </a:schemeClr>
                  </a:solidFill>
                  <a:latin typeface="黑体" pitchFamily="49" charset="-122"/>
                  <a:ea typeface="黑体" pitchFamily="49" charset="-122"/>
                </a:rPr>
                <a:t>一、公司简介</a:t>
              </a: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-10945" y="3546872"/>
            <a:ext cx="1309238" cy="981929"/>
          </a:xfrm>
          <a:prstGeom prst="rect">
            <a:avLst/>
          </a:prstGeom>
          <a:gradFill>
            <a:gsLst>
              <a:gs pos="0">
                <a:srgbClr val="00C0EB"/>
              </a:gs>
              <a:gs pos="100000">
                <a:srgbClr val="00A2C8"/>
              </a:gs>
            </a:gsLst>
            <a:lin ang="5400000" scaled="0"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3032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员工入职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2474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考勤制度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1916" y="386608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福利制度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1358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温馨提醒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60800" y="3864711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相关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70242" y="3864710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结束语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857634"/>
            <a:ext cx="126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组织架构</a:t>
            </a:r>
            <a:endParaRPr lang="zh-CN" altLang="en-US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5570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"/>
                            </p:stCondLst>
                            <p:childTnLst>
                              <p:par>
                                <p:cTn id="34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8" grpId="0"/>
      <p:bldP spid="29" grpId="0"/>
      <p:bldP spid="5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8247</TotalTime>
  <Words>2514</Words>
  <Application>Microsoft Office PowerPoint</Application>
  <PresentationFormat>全屏显示(16:9)</PresentationFormat>
  <Paragraphs>681</Paragraphs>
  <Slides>55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站长PPT</dc:creator>
  <cp:keywords>微信：seusky</cp:keywords>
  <cp:lastModifiedBy>idealsee</cp:lastModifiedBy>
  <cp:revision>1062</cp:revision>
  <dcterms:created xsi:type="dcterms:W3CDTF">2013-08-05T14:50:09Z</dcterms:created>
  <dcterms:modified xsi:type="dcterms:W3CDTF">2016-04-28T09:31:26Z</dcterms:modified>
</cp:coreProperties>
</file>